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67" r:id="rId1"/>
  </p:sldMasterIdLst>
  <p:notesMasterIdLst>
    <p:notesMasterId r:id="rId25"/>
  </p:notesMasterIdLst>
  <p:sldIdLst>
    <p:sldId id="256" r:id="rId2"/>
    <p:sldId id="258" r:id="rId3"/>
    <p:sldId id="259" r:id="rId4"/>
    <p:sldId id="260" r:id="rId5"/>
    <p:sldId id="261" r:id="rId6"/>
    <p:sldId id="269" r:id="rId7"/>
    <p:sldId id="265" r:id="rId8"/>
    <p:sldId id="263" r:id="rId9"/>
    <p:sldId id="297" r:id="rId10"/>
    <p:sldId id="302" r:id="rId11"/>
    <p:sldId id="303" r:id="rId12"/>
    <p:sldId id="277" r:id="rId13"/>
    <p:sldId id="273" r:id="rId14"/>
    <p:sldId id="264" r:id="rId15"/>
    <p:sldId id="262" r:id="rId16"/>
    <p:sldId id="304" r:id="rId17"/>
    <p:sldId id="305" r:id="rId18"/>
    <p:sldId id="306" r:id="rId19"/>
    <p:sldId id="299" r:id="rId20"/>
    <p:sldId id="296" r:id="rId21"/>
    <p:sldId id="300" r:id="rId22"/>
    <p:sldId id="270" r:id="rId23"/>
    <p:sldId id="301" r:id="rId24"/>
  </p:sldIdLst>
  <p:sldSz cx="9144000" cy="5143500" type="screen16x9"/>
  <p:notesSz cx="6858000" cy="9144000"/>
  <p:embeddedFontLst>
    <p:embeddedFont>
      <p:font typeface="Inter" panose="02000503000000020004" pitchFamily="2" charset="0"/>
      <p:regular r:id="rId26"/>
      <p:bold r:id="rId27"/>
      <p:italic r:id="rId28"/>
      <p:boldItalic r:id="rId29"/>
    </p:embeddedFont>
    <p:embeddedFont>
      <p:font typeface="Inter Medium" panose="02000503000000020004" pitchFamily="2" charset="0"/>
      <p:regular r:id="rId30"/>
      <p:italic r:id="rId31"/>
    </p:embeddedFont>
    <p:embeddedFont>
      <p:font typeface="Inter SemiBold" panose="02000503000000020004" pitchFamily="2" charset="0"/>
      <p:regular r:id="rId32"/>
      <p:bold r:id="rId33"/>
      <p:italic r:id="rId34"/>
      <p:boldItalic r:id="rId35"/>
    </p:embeddedFont>
    <p:embeddedFont>
      <p:font typeface="Rubik" panose="020B0604020202020204" charset="-79"/>
      <p:regular r:id="rId36"/>
      <p:bold r:id="rId37"/>
      <p:italic r:id="rId38"/>
      <p:boldItalic r:id="rId39"/>
    </p:embeddedFont>
    <p:embeddedFont>
      <p:font typeface="Rubik Light" panose="020B0604020202020204" charset="-79"/>
      <p:regular r:id="rId40"/>
      <p:bold r:id="rId41"/>
      <p:italic r:id="rId42"/>
      <p:boldItalic r:id="rId43"/>
    </p:embeddedFont>
    <p:embeddedFont>
      <p:font typeface="Rubik Medium" panose="020B0604020202020204" charset="-79"/>
      <p:regular r:id="rId44"/>
      <p:bold r:id="rId45"/>
      <p:italic r:id="rId46"/>
      <p:boldItalic r:id="rId47"/>
    </p:embeddedFont>
    <p:embeddedFont>
      <p:font typeface="Rubik SemiBold" panose="020B0604020202020204" charset="-79"/>
      <p:regular r:id="rId48"/>
      <p:bold r:id="rId49"/>
      <p:italic r:id="rId50"/>
      <p:boldItalic r:id="rId5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D0900E3-9AD8-4C1C-9167-7E42A6E9EC19}">
  <a:tblStyle styleId="{ED0900E3-9AD8-4C1C-9167-7E42A6E9EC1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99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898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font" Target="fonts/font14.fntdata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42" Type="http://schemas.openxmlformats.org/officeDocument/2006/relationships/font" Target="fonts/font17.fntdata"/><Relationship Id="rId47" Type="http://schemas.openxmlformats.org/officeDocument/2006/relationships/font" Target="fonts/font22.fntdata"/><Relationship Id="rId50" Type="http://schemas.openxmlformats.org/officeDocument/2006/relationships/font" Target="fonts/font25.fntdata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4.fntdata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font" Target="fonts/font15.fntdata"/><Relationship Id="rId45" Type="http://schemas.openxmlformats.org/officeDocument/2006/relationships/font" Target="fonts/font20.fntdata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4" Type="http://schemas.openxmlformats.org/officeDocument/2006/relationships/font" Target="fonts/font19.fntdata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43" Type="http://schemas.openxmlformats.org/officeDocument/2006/relationships/font" Target="fonts/font18.fntdata"/><Relationship Id="rId48" Type="http://schemas.openxmlformats.org/officeDocument/2006/relationships/font" Target="fonts/font23.fntdata"/><Relationship Id="rId8" Type="http://schemas.openxmlformats.org/officeDocument/2006/relationships/slide" Target="slides/slide7.xml"/><Relationship Id="rId51" Type="http://schemas.openxmlformats.org/officeDocument/2006/relationships/font" Target="fonts/font26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font" Target="fonts/font13.fntdata"/><Relationship Id="rId46" Type="http://schemas.openxmlformats.org/officeDocument/2006/relationships/font" Target="fonts/font21.fntdata"/><Relationship Id="rId20" Type="http://schemas.openxmlformats.org/officeDocument/2006/relationships/slide" Target="slides/slide19.xml"/><Relationship Id="rId41" Type="http://schemas.openxmlformats.org/officeDocument/2006/relationships/font" Target="fonts/font16.fntdata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49" Type="http://schemas.openxmlformats.org/officeDocument/2006/relationships/font" Target="fonts/font2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IN"/>
          </a:p>
        </p:txBody>
      </p:sp>
      <p:sp>
        <p:nvSpPr>
          <p:cNvPr id="267" name="Google Shape;26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f447bda820_0_15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f447bda820_0_15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f447bda820_0_15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f447bda820_0_15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f461954e3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3" name="Google Shape;653;gf461954e3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137e11fbba5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IN"/>
          </a:p>
        </p:txBody>
      </p:sp>
      <p:sp>
        <p:nvSpPr>
          <p:cNvPr id="598" name="Google Shape;598;g137e11fbba5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f447bda820_0_15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IN"/>
          </a:p>
        </p:txBody>
      </p:sp>
      <p:sp>
        <p:nvSpPr>
          <p:cNvPr id="374" name="Google Shape;374;gf447bda820_0_15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f447bda820_0_15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IN"/>
          </a:p>
        </p:txBody>
      </p:sp>
      <p:sp>
        <p:nvSpPr>
          <p:cNvPr id="338" name="Google Shape;338;gf447bda820_0_15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>
          <a:extLst>
            <a:ext uri="{FF2B5EF4-FFF2-40B4-BE49-F238E27FC236}">
              <a16:creationId xmlns:a16="http://schemas.microsoft.com/office/drawing/2014/main" id="{2BBE52A3-EFB4-AE2F-7DF0-DDAF3E9561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f447bda820_0_1505:notes">
            <a:extLst>
              <a:ext uri="{FF2B5EF4-FFF2-40B4-BE49-F238E27FC236}">
                <a16:creationId xmlns:a16="http://schemas.microsoft.com/office/drawing/2014/main" id="{3EA2CF80-D536-7BFB-EF0D-AC9725F0114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IN"/>
          </a:p>
        </p:txBody>
      </p:sp>
      <p:sp>
        <p:nvSpPr>
          <p:cNvPr id="338" name="Google Shape;338;gf447bda820_0_1505:notes">
            <a:extLst>
              <a:ext uri="{FF2B5EF4-FFF2-40B4-BE49-F238E27FC236}">
                <a16:creationId xmlns:a16="http://schemas.microsoft.com/office/drawing/2014/main" id="{7C808703-67A6-5A01-6426-000B2088B30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76444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f447bda820_0_14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f447bda820_0_14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>
          <a:extLst>
            <a:ext uri="{FF2B5EF4-FFF2-40B4-BE49-F238E27FC236}">
              <a16:creationId xmlns:a16="http://schemas.microsoft.com/office/drawing/2014/main" id="{695B0115-1FC5-9BFD-8B4D-0F7F8F8EAC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f447bda820_0_1498:notes">
            <a:extLst>
              <a:ext uri="{FF2B5EF4-FFF2-40B4-BE49-F238E27FC236}">
                <a16:creationId xmlns:a16="http://schemas.microsoft.com/office/drawing/2014/main" id="{4940EE4A-0012-E337-0FF2-5804289222C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f447bda820_0_1498:notes">
            <a:extLst>
              <a:ext uri="{FF2B5EF4-FFF2-40B4-BE49-F238E27FC236}">
                <a16:creationId xmlns:a16="http://schemas.microsoft.com/office/drawing/2014/main" id="{A0B03A88-9010-E304-D88B-472C9B6C37A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58077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>
          <a:extLst>
            <a:ext uri="{FF2B5EF4-FFF2-40B4-BE49-F238E27FC236}">
              <a16:creationId xmlns:a16="http://schemas.microsoft.com/office/drawing/2014/main" id="{6D3B8D7B-6FC7-07AF-8568-BEB60C0CAF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f447bda820_0_1400:notes">
            <a:extLst>
              <a:ext uri="{FF2B5EF4-FFF2-40B4-BE49-F238E27FC236}">
                <a16:creationId xmlns:a16="http://schemas.microsoft.com/office/drawing/2014/main" id="{49738EA2-F0A3-A8DA-0352-AAEC2051C73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IN"/>
          </a:p>
        </p:txBody>
      </p:sp>
      <p:sp>
        <p:nvSpPr>
          <p:cNvPr id="318" name="Google Shape;318;gf447bda820_0_1400:notes">
            <a:extLst>
              <a:ext uri="{FF2B5EF4-FFF2-40B4-BE49-F238E27FC236}">
                <a16:creationId xmlns:a16="http://schemas.microsoft.com/office/drawing/2014/main" id="{F8069818-7220-D66B-0378-B6CDBF621F9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12904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137e11fbba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IN"/>
          </a:p>
        </p:txBody>
      </p:sp>
      <p:sp>
        <p:nvSpPr>
          <p:cNvPr id="288" name="Google Shape;288;g137e11fbba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>
          <a:extLst>
            <a:ext uri="{FF2B5EF4-FFF2-40B4-BE49-F238E27FC236}">
              <a16:creationId xmlns:a16="http://schemas.microsoft.com/office/drawing/2014/main" id="{E7F002D8-FDC3-2841-F241-E58E93C9BB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137e11fbba5_0_86:notes">
            <a:extLst>
              <a:ext uri="{FF2B5EF4-FFF2-40B4-BE49-F238E27FC236}">
                <a16:creationId xmlns:a16="http://schemas.microsoft.com/office/drawing/2014/main" id="{6F177C7A-7697-BB69-D637-4CF12348FF6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IN"/>
          </a:p>
        </p:txBody>
      </p:sp>
      <p:sp>
        <p:nvSpPr>
          <p:cNvPr id="576" name="Google Shape;576;g137e11fbba5_0_86:notes">
            <a:extLst>
              <a:ext uri="{FF2B5EF4-FFF2-40B4-BE49-F238E27FC236}">
                <a16:creationId xmlns:a16="http://schemas.microsoft.com/office/drawing/2014/main" id="{606525A0-EA24-1267-8517-138E2DB115E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944486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>
          <a:extLst>
            <a:ext uri="{FF2B5EF4-FFF2-40B4-BE49-F238E27FC236}">
              <a16:creationId xmlns:a16="http://schemas.microsoft.com/office/drawing/2014/main" id="{320AA75B-7D6B-E783-E7BF-D1CBE6C7FC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f447bda820_0_1595:notes">
            <a:extLst>
              <a:ext uri="{FF2B5EF4-FFF2-40B4-BE49-F238E27FC236}">
                <a16:creationId xmlns:a16="http://schemas.microsoft.com/office/drawing/2014/main" id="{756C9262-3C35-4720-86DB-F5CB67DCBCC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IN"/>
          </a:p>
        </p:txBody>
      </p:sp>
      <p:sp>
        <p:nvSpPr>
          <p:cNvPr id="374" name="Google Shape;374;gf447bda820_0_1595:notes">
            <a:extLst>
              <a:ext uri="{FF2B5EF4-FFF2-40B4-BE49-F238E27FC236}">
                <a16:creationId xmlns:a16="http://schemas.microsoft.com/office/drawing/2014/main" id="{6F0C82B5-0ACB-9564-A354-1FA835ECCAE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206768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137e11fbba5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IN"/>
          </a:p>
        </p:txBody>
      </p:sp>
      <p:sp>
        <p:nvSpPr>
          <p:cNvPr id="535" name="Google Shape;535;g137e11fbba5_0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6">
          <a:extLst>
            <a:ext uri="{FF2B5EF4-FFF2-40B4-BE49-F238E27FC236}">
              <a16:creationId xmlns:a16="http://schemas.microsoft.com/office/drawing/2014/main" id="{670BE0A7-EE93-8ADE-A2CB-0544AC63D9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137e11fbba5_0_129:notes">
            <a:extLst>
              <a:ext uri="{FF2B5EF4-FFF2-40B4-BE49-F238E27FC236}">
                <a16:creationId xmlns:a16="http://schemas.microsoft.com/office/drawing/2014/main" id="{B0E30B82-6305-185E-216F-4952C9757DA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IN"/>
          </a:p>
        </p:txBody>
      </p:sp>
      <p:sp>
        <p:nvSpPr>
          <p:cNvPr id="618" name="Google Shape;618;g137e11fbba5_0_129:notes">
            <a:extLst>
              <a:ext uri="{FF2B5EF4-FFF2-40B4-BE49-F238E27FC236}">
                <a16:creationId xmlns:a16="http://schemas.microsoft.com/office/drawing/2014/main" id="{9550B46C-701B-9934-756D-3974791C38C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8088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f447bda820_0_13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IN"/>
          </a:p>
        </p:txBody>
      </p:sp>
      <p:sp>
        <p:nvSpPr>
          <p:cNvPr id="308" name="Google Shape;308;gf447bda820_0_13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f447bda820_0_14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IN"/>
          </a:p>
        </p:txBody>
      </p:sp>
      <p:sp>
        <p:nvSpPr>
          <p:cNvPr id="318" name="Google Shape;318;gf447bda820_0_14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f447bda820_0_14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IN"/>
          </a:p>
        </p:txBody>
      </p:sp>
      <p:sp>
        <p:nvSpPr>
          <p:cNvPr id="328" name="Google Shape;328;gf447bda820_0_14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137e11fbba5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Google Shape;507;g137e11fbba5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f447bda820_0_16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IN"/>
          </a:p>
        </p:txBody>
      </p:sp>
      <p:sp>
        <p:nvSpPr>
          <p:cNvPr id="406" name="Google Shape;406;gf447bda820_0_16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f447bda820_0_15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IN"/>
          </a:p>
        </p:txBody>
      </p:sp>
      <p:sp>
        <p:nvSpPr>
          <p:cNvPr id="354" name="Google Shape;354;gf447bda820_0_15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>
          <a:extLst>
            <a:ext uri="{FF2B5EF4-FFF2-40B4-BE49-F238E27FC236}">
              <a16:creationId xmlns:a16="http://schemas.microsoft.com/office/drawing/2014/main" id="{4CE6B4D2-5058-015D-2490-9965F33160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137e11fbba5_0_63:notes">
            <a:extLst>
              <a:ext uri="{FF2B5EF4-FFF2-40B4-BE49-F238E27FC236}">
                <a16:creationId xmlns:a16="http://schemas.microsoft.com/office/drawing/2014/main" id="{EFE2C19A-2BC1-3B0D-E892-33866DB256A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IN"/>
          </a:p>
        </p:txBody>
      </p:sp>
      <p:sp>
        <p:nvSpPr>
          <p:cNvPr id="424" name="Google Shape;424;g137e11fbba5_0_63:notes">
            <a:extLst>
              <a:ext uri="{FF2B5EF4-FFF2-40B4-BE49-F238E27FC236}">
                <a16:creationId xmlns:a16="http://schemas.microsoft.com/office/drawing/2014/main" id="{8A47F6CC-42FE-53DD-FE0D-4A4F7BEF62B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10814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838325" y="1806251"/>
            <a:ext cx="8305399" cy="3339222"/>
            <a:chOff x="113" y="1317732"/>
            <a:chExt cx="6397627" cy="2572194"/>
          </a:xfrm>
        </p:grpSpPr>
        <p:sp>
          <p:nvSpPr>
            <p:cNvPr id="10" name="Google Shape;10;p2"/>
            <p:cNvSpPr/>
            <p:nvPr/>
          </p:nvSpPr>
          <p:spPr>
            <a:xfrm rot="-868068">
              <a:off x="1891375" y="1849506"/>
              <a:ext cx="4298823" cy="328452"/>
            </a:xfrm>
            <a:prstGeom prst="rect">
              <a:avLst/>
            </a:prstGeom>
            <a:solidFill>
              <a:srgbClr val="3FCB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 rot="791356">
              <a:off x="82329" y="2567130"/>
              <a:ext cx="2534968" cy="1015200"/>
            </a:xfrm>
            <a:prstGeom prst="rect">
              <a:avLst/>
            </a:prstGeom>
            <a:solidFill>
              <a:srgbClr val="3FCB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5014406" y="1862883"/>
              <a:ext cx="634500" cy="634500"/>
            </a:xfrm>
            <a:prstGeom prst="ellipse">
              <a:avLst/>
            </a:prstGeom>
            <a:solidFill>
              <a:srgbClr val="3FCB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837">
              <a:off x="2699340" y="2497776"/>
              <a:ext cx="3698400" cy="1391700"/>
            </a:xfrm>
            <a:prstGeom prst="rect">
              <a:avLst/>
            </a:prstGeom>
            <a:solidFill>
              <a:srgbClr val="3FCB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896900" y="3655350"/>
            <a:ext cx="5854800" cy="42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>
                <a:latin typeface="Rubik Light"/>
                <a:ea typeface="Rubik Light"/>
                <a:cs typeface="Rubik Light"/>
                <a:sym typeface="Rubik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ctrTitle"/>
          </p:nvPr>
        </p:nvSpPr>
        <p:spPr>
          <a:xfrm>
            <a:off x="896900" y="1176050"/>
            <a:ext cx="6992100" cy="254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700"/>
              <a:buFont typeface="Inter"/>
              <a:buNone/>
              <a:defRPr sz="6000" b="1">
                <a:latin typeface="Inter"/>
                <a:ea typeface="Inter"/>
                <a:cs typeface="Inter"/>
                <a:sym typeface="Inter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>
            <a:endParaRPr/>
          </a:p>
        </p:txBody>
      </p:sp>
      <p:cxnSp>
        <p:nvCxnSpPr>
          <p:cNvPr id="16" name="Google Shape;16;p2"/>
          <p:cNvCxnSpPr/>
          <p:nvPr/>
        </p:nvCxnSpPr>
        <p:spPr>
          <a:xfrm>
            <a:off x="-1200" y="370060"/>
            <a:ext cx="9146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" name="Google Shape;17;p2"/>
          <p:cNvCxnSpPr/>
          <p:nvPr/>
        </p:nvCxnSpPr>
        <p:spPr>
          <a:xfrm>
            <a:off x="898575" y="0"/>
            <a:ext cx="0" cy="373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" name="Google Shape;18;p2"/>
          <p:cNvCxnSpPr/>
          <p:nvPr/>
        </p:nvCxnSpPr>
        <p:spPr>
          <a:xfrm>
            <a:off x="1752075" y="0"/>
            <a:ext cx="0" cy="373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" name="Google Shape;19;p2"/>
          <p:cNvCxnSpPr/>
          <p:nvPr/>
        </p:nvCxnSpPr>
        <p:spPr>
          <a:xfrm>
            <a:off x="7263675" y="0"/>
            <a:ext cx="0" cy="373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" name="Google Shape;20;p2"/>
          <p:cNvSpPr txBox="1">
            <a:spLocks noGrp="1"/>
          </p:cNvSpPr>
          <p:nvPr>
            <p:ph type="subTitle" idx="2"/>
          </p:nvPr>
        </p:nvSpPr>
        <p:spPr>
          <a:xfrm>
            <a:off x="2378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21" name="Google Shape;21;p2"/>
          <p:cNvSpPr txBox="1">
            <a:spLocks noGrp="1"/>
          </p:cNvSpPr>
          <p:nvPr>
            <p:ph type="subTitle" idx="3"/>
          </p:nvPr>
        </p:nvSpPr>
        <p:spPr>
          <a:xfrm>
            <a:off x="92647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22" name="Google Shape;22;p2"/>
          <p:cNvSpPr txBox="1">
            <a:spLocks noGrp="1"/>
          </p:cNvSpPr>
          <p:nvPr>
            <p:ph type="subTitle" idx="4"/>
          </p:nvPr>
        </p:nvSpPr>
        <p:spPr>
          <a:xfrm>
            <a:off x="7270794" y="74300"/>
            <a:ext cx="18090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 type="blank">
  <p:cSld name="BLANK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5" name="Google Shape;145;p12"/>
          <p:cNvGrpSpPr/>
          <p:nvPr/>
        </p:nvGrpSpPr>
        <p:grpSpPr>
          <a:xfrm flipH="1">
            <a:off x="-262" y="2311516"/>
            <a:ext cx="5124066" cy="2832133"/>
            <a:chOff x="7827" y="358136"/>
            <a:chExt cx="6389906" cy="3531779"/>
          </a:xfrm>
        </p:grpSpPr>
        <p:sp>
          <p:nvSpPr>
            <p:cNvPr id="146" name="Google Shape;146;p12"/>
            <p:cNvSpPr/>
            <p:nvPr/>
          </p:nvSpPr>
          <p:spPr>
            <a:xfrm rot="-2277378">
              <a:off x="-445974" y="1936916"/>
              <a:ext cx="5246803" cy="328739"/>
            </a:xfrm>
            <a:prstGeom prst="rect">
              <a:avLst/>
            </a:prstGeom>
            <a:solidFill>
              <a:srgbClr val="3FCB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2"/>
            <p:cNvSpPr/>
            <p:nvPr/>
          </p:nvSpPr>
          <p:spPr>
            <a:xfrm>
              <a:off x="3499753" y="980755"/>
              <a:ext cx="1125600" cy="1125600"/>
            </a:xfrm>
            <a:prstGeom prst="ellipse">
              <a:avLst/>
            </a:prstGeom>
            <a:solidFill>
              <a:srgbClr val="3FCB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2"/>
            <p:cNvSpPr/>
            <p:nvPr/>
          </p:nvSpPr>
          <p:spPr>
            <a:xfrm rot="600382">
              <a:off x="2606855" y="2187359"/>
              <a:ext cx="3698256" cy="1391812"/>
            </a:xfrm>
            <a:prstGeom prst="rect">
              <a:avLst/>
            </a:prstGeom>
            <a:solidFill>
              <a:srgbClr val="3FCB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9" name="Google Shape;149;p12"/>
          <p:cNvSpPr/>
          <p:nvPr/>
        </p:nvSpPr>
        <p:spPr>
          <a:xfrm rot="642816" flipH="1">
            <a:off x="8083364" y="4129641"/>
            <a:ext cx="955353" cy="933405"/>
          </a:xfrm>
          <a:prstGeom prst="rect">
            <a:avLst/>
          </a:prstGeom>
          <a:solidFill>
            <a:srgbClr val="3FCB3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12"/>
          <p:cNvSpPr/>
          <p:nvPr/>
        </p:nvSpPr>
        <p:spPr>
          <a:xfrm flipH="1">
            <a:off x="8537493" y="3558415"/>
            <a:ext cx="613800" cy="613800"/>
          </a:xfrm>
          <a:prstGeom prst="ellipse">
            <a:avLst/>
          </a:prstGeom>
          <a:solidFill>
            <a:srgbClr val="3FCB3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51" name="Google Shape;151;p12"/>
          <p:cNvCxnSpPr/>
          <p:nvPr/>
        </p:nvCxnSpPr>
        <p:spPr>
          <a:xfrm>
            <a:off x="-1200" y="370060"/>
            <a:ext cx="9146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2" name="Google Shape;152;p12"/>
          <p:cNvCxnSpPr/>
          <p:nvPr/>
        </p:nvCxnSpPr>
        <p:spPr>
          <a:xfrm>
            <a:off x="898575" y="0"/>
            <a:ext cx="0" cy="373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3" name="Google Shape;153;p12"/>
          <p:cNvCxnSpPr/>
          <p:nvPr/>
        </p:nvCxnSpPr>
        <p:spPr>
          <a:xfrm>
            <a:off x="1752075" y="0"/>
            <a:ext cx="0" cy="373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4" name="Google Shape;154;p12"/>
          <p:cNvSpPr txBox="1">
            <a:spLocks noGrp="1"/>
          </p:cNvSpPr>
          <p:nvPr>
            <p:ph type="subTitle" idx="1"/>
          </p:nvPr>
        </p:nvSpPr>
        <p:spPr>
          <a:xfrm>
            <a:off x="2378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55" name="Google Shape;155;p12"/>
          <p:cNvSpPr txBox="1">
            <a:spLocks noGrp="1"/>
          </p:cNvSpPr>
          <p:nvPr>
            <p:ph type="subTitle" idx="2"/>
          </p:nvPr>
        </p:nvSpPr>
        <p:spPr>
          <a:xfrm>
            <a:off x="92647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cxnSp>
        <p:nvCxnSpPr>
          <p:cNvPr id="156" name="Google Shape;156;p12"/>
          <p:cNvCxnSpPr/>
          <p:nvPr/>
        </p:nvCxnSpPr>
        <p:spPr>
          <a:xfrm>
            <a:off x="7263675" y="0"/>
            <a:ext cx="0" cy="373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7" name="Google Shape;157;p12"/>
          <p:cNvSpPr txBox="1">
            <a:spLocks noGrp="1"/>
          </p:cNvSpPr>
          <p:nvPr>
            <p:ph type="subTitle" idx="3"/>
          </p:nvPr>
        </p:nvSpPr>
        <p:spPr>
          <a:xfrm>
            <a:off x="7270794" y="74300"/>
            <a:ext cx="1809000" cy="2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3"/>
          <p:cNvSpPr txBox="1">
            <a:spLocks noGrp="1"/>
          </p:cNvSpPr>
          <p:nvPr>
            <p:ph type="subTitle" idx="1"/>
          </p:nvPr>
        </p:nvSpPr>
        <p:spPr>
          <a:xfrm>
            <a:off x="5140775" y="1984825"/>
            <a:ext cx="32787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24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24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24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24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24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24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24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24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24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160" name="Google Shape;160;p13"/>
          <p:cNvSpPr txBox="1">
            <a:spLocks noGrp="1"/>
          </p:cNvSpPr>
          <p:nvPr>
            <p:ph type="title" hasCustomPrompt="1"/>
          </p:nvPr>
        </p:nvSpPr>
        <p:spPr>
          <a:xfrm>
            <a:off x="5140775" y="1365056"/>
            <a:ext cx="1260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FCB39"/>
              </a:buClr>
              <a:buSzPts val="1400"/>
              <a:buNone/>
              <a:defRPr sz="3000">
                <a:solidFill>
                  <a:srgbClr val="3FCB3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FCB39"/>
              </a:buClr>
              <a:buSzPts val="1400"/>
              <a:buFont typeface="Inter SemiBold"/>
              <a:buNone/>
              <a:defRPr sz="1400">
                <a:solidFill>
                  <a:srgbClr val="3FCB39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FCB39"/>
              </a:buClr>
              <a:buSzPts val="1400"/>
              <a:buFont typeface="Inter SemiBold"/>
              <a:buNone/>
              <a:defRPr sz="1400">
                <a:solidFill>
                  <a:srgbClr val="3FCB39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FCB39"/>
              </a:buClr>
              <a:buSzPts val="1400"/>
              <a:buFont typeface="Inter SemiBold"/>
              <a:buNone/>
              <a:defRPr sz="1400">
                <a:solidFill>
                  <a:srgbClr val="3FCB39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FCB39"/>
              </a:buClr>
              <a:buSzPts val="1400"/>
              <a:buFont typeface="Inter SemiBold"/>
              <a:buNone/>
              <a:defRPr sz="1400">
                <a:solidFill>
                  <a:srgbClr val="3FCB39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FCB39"/>
              </a:buClr>
              <a:buSzPts val="1400"/>
              <a:buFont typeface="Inter SemiBold"/>
              <a:buNone/>
              <a:defRPr sz="1400">
                <a:solidFill>
                  <a:srgbClr val="3FCB39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FCB39"/>
              </a:buClr>
              <a:buSzPts val="1400"/>
              <a:buFont typeface="Inter SemiBold"/>
              <a:buNone/>
              <a:defRPr sz="1400">
                <a:solidFill>
                  <a:srgbClr val="3FCB39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FCB39"/>
              </a:buClr>
              <a:buSzPts val="1400"/>
              <a:buFont typeface="Inter SemiBold"/>
              <a:buNone/>
              <a:defRPr sz="1400">
                <a:solidFill>
                  <a:srgbClr val="3FCB39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FCB39"/>
              </a:buClr>
              <a:buSzPts val="1400"/>
              <a:buFont typeface="Inter SemiBold"/>
              <a:buNone/>
              <a:defRPr sz="1400">
                <a:solidFill>
                  <a:srgbClr val="3FCB39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r>
              <a:t>xx%</a:t>
            </a:r>
          </a:p>
        </p:txBody>
      </p:sp>
      <p:sp>
        <p:nvSpPr>
          <p:cNvPr id="161" name="Google Shape;161;p13"/>
          <p:cNvSpPr txBox="1">
            <a:spLocks noGrp="1"/>
          </p:cNvSpPr>
          <p:nvPr>
            <p:ph type="subTitle" idx="2"/>
          </p:nvPr>
        </p:nvSpPr>
        <p:spPr>
          <a:xfrm>
            <a:off x="5145850" y="2318057"/>
            <a:ext cx="24255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 sz="1400">
                <a:latin typeface="Rubik Light"/>
                <a:ea typeface="Rubik Light"/>
                <a:cs typeface="Rubik Light"/>
                <a:sym typeface="Rubik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endParaRPr/>
          </a:p>
        </p:txBody>
      </p:sp>
      <p:sp>
        <p:nvSpPr>
          <p:cNvPr id="162" name="Google Shape;162;p13"/>
          <p:cNvSpPr txBox="1">
            <a:spLocks noGrp="1"/>
          </p:cNvSpPr>
          <p:nvPr>
            <p:ph type="title" idx="3" hasCustomPrompt="1"/>
          </p:nvPr>
        </p:nvSpPr>
        <p:spPr>
          <a:xfrm>
            <a:off x="904200" y="1365056"/>
            <a:ext cx="1260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FCB39"/>
              </a:buClr>
              <a:buSzPts val="1400"/>
              <a:buNone/>
              <a:defRPr sz="3000">
                <a:solidFill>
                  <a:srgbClr val="3FCB3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FCB39"/>
              </a:buClr>
              <a:buSzPts val="1400"/>
              <a:buFont typeface="Inter SemiBold"/>
              <a:buNone/>
              <a:defRPr sz="1400">
                <a:solidFill>
                  <a:srgbClr val="3FCB39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FCB39"/>
              </a:buClr>
              <a:buSzPts val="1400"/>
              <a:buFont typeface="Inter SemiBold"/>
              <a:buNone/>
              <a:defRPr sz="1400">
                <a:solidFill>
                  <a:srgbClr val="3FCB39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FCB39"/>
              </a:buClr>
              <a:buSzPts val="1400"/>
              <a:buFont typeface="Inter SemiBold"/>
              <a:buNone/>
              <a:defRPr sz="1400">
                <a:solidFill>
                  <a:srgbClr val="3FCB39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FCB39"/>
              </a:buClr>
              <a:buSzPts val="1400"/>
              <a:buFont typeface="Inter SemiBold"/>
              <a:buNone/>
              <a:defRPr sz="1400">
                <a:solidFill>
                  <a:srgbClr val="3FCB39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FCB39"/>
              </a:buClr>
              <a:buSzPts val="1400"/>
              <a:buFont typeface="Inter SemiBold"/>
              <a:buNone/>
              <a:defRPr sz="1400">
                <a:solidFill>
                  <a:srgbClr val="3FCB39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FCB39"/>
              </a:buClr>
              <a:buSzPts val="1400"/>
              <a:buFont typeface="Inter SemiBold"/>
              <a:buNone/>
              <a:defRPr sz="1400">
                <a:solidFill>
                  <a:srgbClr val="3FCB39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FCB39"/>
              </a:buClr>
              <a:buSzPts val="1400"/>
              <a:buFont typeface="Inter SemiBold"/>
              <a:buNone/>
              <a:defRPr sz="1400">
                <a:solidFill>
                  <a:srgbClr val="3FCB39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FCB39"/>
              </a:buClr>
              <a:buSzPts val="1400"/>
              <a:buFont typeface="Inter SemiBold"/>
              <a:buNone/>
              <a:defRPr sz="1400">
                <a:solidFill>
                  <a:srgbClr val="3FCB39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r>
              <a:t>xx%</a:t>
            </a:r>
          </a:p>
        </p:txBody>
      </p:sp>
      <p:sp>
        <p:nvSpPr>
          <p:cNvPr id="163" name="Google Shape;163;p13"/>
          <p:cNvSpPr txBox="1">
            <a:spLocks noGrp="1"/>
          </p:cNvSpPr>
          <p:nvPr>
            <p:ph type="subTitle" idx="4"/>
          </p:nvPr>
        </p:nvSpPr>
        <p:spPr>
          <a:xfrm>
            <a:off x="909275" y="2318057"/>
            <a:ext cx="24255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 sz="1400">
                <a:latin typeface="Rubik Light"/>
                <a:ea typeface="Rubik Light"/>
                <a:cs typeface="Rubik Light"/>
                <a:sym typeface="Rubik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endParaRPr/>
          </a:p>
        </p:txBody>
      </p:sp>
      <p:sp>
        <p:nvSpPr>
          <p:cNvPr id="164" name="Google Shape;164;p13"/>
          <p:cNvSpPr txBox="1">
            <a:spLocks noGrp="1"/>
          </p:cNvSpPr>
          <p:nvPr>
            <p:ph type="title" idx="5"/>
          </p:nvPr>
        </p:nvSpPr>
        <p:spPr>
          <a:xfrm>
            <a:off x="909275" y="706075"/>
            <a:ext cx="660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13"/>
          <p:cNvSpPr txBox="1">
            <a:spLocks noGrp="1"/>
          </p:cNvSpPr>
          <p:nvPr>
            <p:ph type="subTitle" idx="6"/>
          </p:nvPr>
        </p:nvSpPr>
        <p:spPr>
          <a:xfrm>
            <a:off x="904200" y="1984825"/>
            <a:ext cx="33183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24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24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24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24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24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24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24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24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24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166" name="Google Shape;166;p13"/>
          <p:cNvSpPr txBox="1">
            <a:spLocks noGrp="1"/>
          </p:cNvSpPr>
          <p:nvPr>
            <p:ph type="subTitle" idx="7"/>
          </p:nvPr>
        </p:nvSpPr>
        <p:spPr>
          <a:xfrm>
            <a:off x="904200" y="3477525"/>
            <a:ext cx="33183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24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24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24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24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24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24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24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24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24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167" name="Google Shape;167;p13"/>
          <p:cNvSpPr txBox="1">
            <a:spLocks noGrp="1"/>
          </p:cNvSpPr>
          <p:nvPr>
            <p:ph type="title" idx="8" hasCustomPrompt="1"/>
          </p:nvPr>
        </p:nvSpPr>
        <p:spPr>
          <a:xfrm>
            <a:off x="904200" y="2881031"/>
            <a:ext cx="1260000" cy="54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FCB39"/>
              </a:buClr>
              <a:buSzPts val="1400"/>
              <a:buNone/>
              <a:defRPr sz="3000">
                <a:solidFill>
                  <a:srgbClr val="3FCB3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FCB39"/>
              </a:buClr>
              <a:buSzPts val="1400"/>
              <a:buFont typeface="Inter SemiBold"/>
              <a:buNone/>
              <a:defRPr sz="1400">
                <a:solidFill>
                  <a:srgbClr val="3FCB39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FCB39"/>
              </a:buClr>
              <a:buSzPts val="1400"/>
              <a:buFont typeface="Inter SemiBold"/>
              <a:buNone/>
              <a:defRPr sz="1400">
                <a:solidFill>
                  <a:srgbClr val="3FCB39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FCB39"/>
              </a:buClr>
              <a:buSzPts val="1400"/>
              <a:buFont typeface="Inter SemiBold"/>
              <a:buNone/>
              <a:defRPr sz="1400">
                <a:solidFill>
                  <a:srgbClr val="3FCB39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FCB39"/>
              </a:buClr>
              <a:buSzPts val="1400"/>
              <a:buFont typeface="Inter SemiBold"/>
              <a:buNone/>
              <a:defRPr sz="1400">
                <a:solidFill>
                  <a:srgbClr val="3FCB39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FCB39"/>
              </a:buClr>
              <a:buSzPts val="1400"/>
              <a:buFont typeface="Inter SemiBold"/>
              <a:buNone/>
              <a:defRPr sz="1400">
                <a:solidFill>
                  <a:srgbClr val="3FCB39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FCB39"/>
              </a:buClr>
              <a:buSzPts val="1400"/>
              <a:buFont typeface="Inter SemiBold"/>
              <a:buNone/>
              <a:defRPr sz="1400">
                <a:solidFill>
                  <a:srgbClr val="3FCB39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FCB39"/>
              </a:buClr>
              <a:buSzPts val="1400"/>
              <a:buFont typeface="Inter SemiBold"/>
              <a:buNone/>
              <a:defRPr sz="1400">
                <a:solidFill>
                  <a:srgbClr val="3FCB39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FCB39"/>
              </a:buClr>
              <a:buSzPts val="1400"/>
              <a:buFont typeface="Inter SemiBold"/>
              <a:buNone/>
              <a:defRPr sz="1400">
                <a:solidFill>
                  <a:srgbClr val="3FCB39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r>
              <a:t>xx%</a:t>
            </a:r>
          </a:p>
        </p:txBody>
      </p:sp>
      <p:sp>
        <p:nvSpPr>
          <p:cNvPr id="168" name="Google Shape;168;p13"/>
          <p:cNvSpPr txBox="1">
            <a:spLocks noGrp="1"/>
          </p:cNvSpPr>
          <p:nvPr>
            <p:ph type="subTitle" idx="9"/>
          </p:nvPr>
        </p:nvSpPr>
        <p:spPr>
          <a:xfrm>
            <a:off x="909275" y="3816909"/>
            <a:ext cx="24255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 sz="1400">
                <a:latin typeface="Rubik Light"/>
                <a:ea typeface="Rubik Light"/>
                <a:cs typeface="Rubik Light"/>
                <a:sym typeface="Rubik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endParaRPr/>
          </a:p>
        </p:txBody>
      </p:sp>
      <p:sp>
        <p:nvSpPr>
          <p:cNvPr id="169" name="Google Shape;169;p13"/>
          <p:cNvSpPr txBox="1">
            <a:spLocks noGrp="1"/>
          </p:cNvSpPr>
          <p:nvPr>
            <p:ph type="subTitle" idx="13"/>
          </p:nvPr>
        </p:nvSpPr>
        <p:spPr>
          <a:xfrm>
            <a:off x="5140775" y="3477525"/>
            <a:ext cx="32787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24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24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24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24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24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24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24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24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24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170" name="Google Shape;170;p13"/>
          <p:cNvSpPr txBox="1">
            <a:spLocks noGrp="1"/>
          </p:cNvSpPr>
          <p:nvPr>
            <p:ph type="title" idx="14" hasCustomPrompt="1"/>
          </p:nvPr>
        </p:nvSpPr>
        <p:spPr>
          <a:xfrm>
            <a:off x="5140775" y="2881031"/>
            <a:ext cx="1260000" cy="54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FCB39"/>
              </a:buClr>
              <a:buSzPts val="1400"/>
              <a:buNone/>
              <a:defRPr sz="3000">
                <a:solidFill>
                  <a:srgbClr val="3FCB3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FCB39"/>
              </a:buClr>
              <a:buSzPts val="1400"/>
              <a:buFont typeface="Inter SemiBold"/>
              <a:buNone/>
              <a:defRPr sz="1400">
                <a:solidFill>
                  <a:srgbClr val="3FCB39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FCB39"/>
              </a:buClr>
              <a:buSzPts val="1400"/>
              <a:buFont typeface="Inter SemiBold"/>
              <a:buNone/>
              <a:defRPr sz="1400">
                <a:solidFill>
                  <a:srgbClr val="3FCB39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FCB39"/>
              </a:buClr>
              <a:buSzPts val="1400"/>
              <a:buFont typeface="Inter SemiBold"/>
              <a:buNone/>
              <a:defRPr sz="1400">
                <a:solidFill>
                  <a:srgbClr val="3FCB39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FCB39"/>
              </a:buClr>
              <a:buSzPts val="1400"/>
              <a:buFont typeface="Inter SemiBold"/>
              <a:buNone/>
              <a:defRPr sz="1400">
                <a:solidFill>
                  <a:srgbClr val="3FCB39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FCB39"/>
              </a:buClr>
              <a:buSzPts val="1400"/>
              <a:buFont typeface="Inter SemiBold"/>
              <a:buNone/>
              <a:defRPr sz="1400">
                <a:solidFill>
                  <a:srgbClr val="3FCB39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FCB39"/>
              </a:buClr>
              <a:buSzPts val="1400"/>
              <a:buFont typeface="Inter SemiBold"/>
              <a:buNone/>
              <a:defRPr sz="1400">
                <a:solidFill>
                  <a:srgbClr val="3FCB39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FCB39"/>
              </a:buClr>
              <a:buSzPts val="1400"/>
              <a:buFont typeface="Inter SemiBold"/>
              <a:buNone/>
              <a:defRPr sz="1400">
                <a:solidFill>
                  <a:srgbClr val="3FCB39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FCB39"/>
              </a:buClr>
              <a:buSzPts val="1400"/>
              <a:buFont typeface="Inter SemiBold"/>
              <a:buNone/>
              <a:defRPr sz="1400">
                <a:solidFill>
                  <a:srgbClr val="3FCB39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r>
              <a:t>xx%</a:t>
            </a:r>
          </a:p>
        </p:txBody>
      </p:sp>
      <p:sp>
        <p:nvSpPr>
          <p:cNvPr id="171" name="Google Shape;171;p13"/>
          <p:cNvSpPr txBox="1">
            <a:spLocks noGrp="1"/>
          </p:cNvSpPr>
          <p:nvPr>
            <p:ph type="subTitle" idx="15"/>
          </p:nvPr>
        </p:nvSpPr>
        <p:spPr>
          <a:xfrm>
            <a:off x="5145850" y="3816909"/>
            <a:ext cx="24255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 sz="1400">
                <a:latin typeface="Rubik Light"/>
                <a:ea typeface="Rubik Light"/>
                <a:cs typeface="Rubik Light"/>
                <a:sym typeface="Rubik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endParaRPr/>
          </a:p>
        </p:txBody>
      </p:sp>
      <p:cxnSp>
        <p:nvCxnSpPr>
          <p:cNvPr id="172" name="Google Shape;172;p13"/>
          <p:cNvCxnSpPr/>
          <p:nvPr/>
        </p:nvCxnSpPr>
        <p:spPr>
          <a:xfrm>
            <a:off x="1026325" y="1925776"/>
            <a:ext cx="248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3" name="Google Shape;173;p13"/>
          <p:cNvCxnSpPr/>
          <p:nvPr/>
        </p:nvCxnSpPr>
        <p:spPr>
          <a:xfrm>
            <a:off x="1026325" y="3420601"/>
            <a:ext cx="248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4" name="Google Shape;174;p13"/>
          <p:cNvCxnSpPr/>
          <p:nvPr/>
        </p:nvCxnSpPr>
        <p:spPr>
          <a:xfrm>
            <a:off x="5248300" y="1925776"/>
            <a:ext cx="248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5" name="Google Shape;175;p13"/>
          <p:cNvCxnSpPr/>
          <p:nvPr/>
        </p:nvCxnSpPr>
        <p:spPr>
          <a:xfrm>
            <a:off x="5248300" y="3420601"/>
            <a:ext cx="248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6" name="Google Shape;176;p13"/>
          <p:cNvCxnSpPr/>
          <p:nvPr/>
        </p:nvCxnSpPr>
        <p:spPr>
          <a:xfrm>
            <a:off x="-1200" y="370060"/>
            <a:ext cx="9146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7" name="Google Shape;177;p13"/>
          <p:cNvCxnSpPr/>
          <p:nvPr/>
        </p:nvCxnSpPr>
        <p:spPr>
          <a:xfrm>
            <a:off x="898575" y="0"/>
            <a:ext cx="0" cy="373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8" name="Google Shape;178;p13"/>
          <p:cNvCxnSpPr/>
          <p:nvPr/>
        </p:nvCxnSpPr>
        <p:spPr>
          <a:xfrm>
            <a:off x="1752075" y="0"/>
            <a:ext cx="0" cy="373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9" name="Google Shape;179;p13"/>
          <p:cNvSpPr txBox="1">
            <a:spLocks noGrp="1"/>
          </p:cNvSpPr>
          <p:nvPr>
            <p:ph type="subTitle" idx="16"/>
          </p:nvPr>
        </p:nvSpPr>
        <p:spPr>
          <a:xfrm>
            <a:off x="2378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80" name="Google Shape;180;p13"/>
          <p:cNvSpPr txBox="1">
            <a:spLocks noGrp="1"/>
          </p:cNvSpPr>
          <p:nvPr>
            <p:ph type="subTitle" idx="17"/>
          </p:nvPr>
        </p:nvSpPr>
        <p:spPr>
          <a:xfrm>
            <a:off x="92647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cxnSp>
        <p:nvCxnSpPr>
          <p:cNvPr id="181" name="Google Shape;181;p13"/>
          <p:cNvCxnSpPr/>
          <p:nvPr/>
        </p:nvCxnSpPr>
        <p:spPr>
          <a:xfrm>
            <a:off x="7263675" y="0"/>
            <a:ext cx="0" cy="373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2" name="Google Shape;182;p13"/>
          <p:cNvSpPr txBox="1">
            <a:spLocks noGrp="1"/>
          </p:cNvSpPr>
          <p:nvPr>
            <p:ph type="subTitle" idx="18"/>
          </p:nvPr>
        </p:nvSpPr>
        <p:spPr>
          <a:xfrm>
            <a:off x="7270794" y="74300"/>
            <a:ext cx="18090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4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4"/>
          <p:cNvSpPr txBox="1">
            <a:spLocks noGrp="1"/>
          </p:cNvSpPr>
          <p:nvPr>
            <p:ph type="title"/>
          </p:nvPr>
        </p:nvSpPr>
        <p:spPr>
          <a:xfrm>
            <a:off x="896900" y="702800"/>
            <a:ext cx="6602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14"/>
          <p:cNvSpPr txBox="1">
            <a:spLocks noGrp="1"/>
          </p:cNvSpPr>
          <p:nvPr>
            <p:ph type="subTitle" idx="1"/>
          </p:nvPr>
        </p:nvSpPr>
        <p:spPr>
          <a:xfrm>
            <a:off x="926364" y="3616008"/>
            <a:ext cx="2280600" cy="89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 sz="1400">
                <a:latin typeface="Rubik Light"/>
                <a:ea typeface="Rubik Light"/>
                <a:cs typeface="Rubik Light"/>
                <a:sym typeface="Rubik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endParaRPr/>
          </a:p>
        </p:txBody>
      </p:sp>
      <p:sp>
        <p:nvSpPr>
          <p:cNvPr id="186" name="Google Shape;186;p14"/>
          <p:cNvSpPr txBox="1">
            <a:spLocks noGrp="1"/>
          </p:cNvSpPr>
          <p:nvPr>
            <p:ph type="subTitle" idx="2"/>
          </p:nvPr>
        </p:nvSpPr>
        <p:spPr>
          <a:xfrm>
            <a:off x="6048325" y="3240425"/>
            <a:ext cx="2280600" cy="489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24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24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24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24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24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24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24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24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24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187" name="Google Shape;187;p14"/>
          <p:cNvSpPr txBox="1">
            <a:spLocks noGrp="1"/>
          </p:cNvSpPr>
          <p:nvPr>
            <p:ph type="subTitle" idx="3"/>
          </p:nvPr>
        </p:nvSpPr>
        <p:spPr>
          <a:xfrm>
            <a:off x="3487342" y="2547015"/>
            <a:ext cx="2280600" cy="89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 sz="1400">
                <a:latin typeface="Rubik Light"/>
                <a:ea typeface="Rubik Light"/>
                <a:cs typeface="Rubik Light"/>
                <a:sym typeface="Rubik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endParaRPr/>
          </a:p>
        </p:txBody>
      </p:sp>
      <p:sp>
        <p:nvSpPr>
          <p:cNvPr id="188" name="Google Shape;188;p14"/>
          <p:cNvSpPr txBox="1">
            <a:spLocks noGrp="1"/>
          </p:cNvSpPr>
          <p:nvPr>
            <p:ph type="subTitle" idx="4"/>
          </p:nvPr>
        </p:nvSpPr>
        <p:spPr>
          <a:xfrm>
            <a:off x="6048320" y="3597369"/>
            <a:ext cx="2280600" cy="89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 sz="1400">
                <a:latin typeface="Rubik Light"/>
                <a:ea typeface="Rubik Light"/>
                <a:cs typeface="Rubik Light"/>
                <a:sym typeface="Rubik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endParaRPr/>
          </a:p>
        </p:txBody>
      </p:sp>
      <p:cxnSp>
        <p:nvCxnSpPr>
          <p:cNvPr id="189" name="Google Shape;189;p14"/>
          <p:cNvCxnSpPr/>
          <p:nvPr/>
        </p:nvCxnSpPr>
        <p:spPr>
          <a:xfrm>
            <a:off x="-1200" y="370060"/>
            <a:ext cx="9146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0" name="Google Shape;190;p14"/>
          <p:cNvCxnSpPr/>
          <p:nvPr/>
        </p:nvCxnSpPr>
        <p:spPr>
          <a:xfrm>
            <a:off x="898575" y="0"/>
            <a:ext cx="0" cy="373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1" name="Google Shape;191;p14"/>
          <p:cNvCxnSpPr/>
          <p:nvPr/>
        </p:nvCxnSpPr>
        <p:spPr>
          <a:xfrm>
            <a:off x="1752075" y="0"/>
            <a:ext cx="0" cy="373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2" name="Google Shape;192;p14"/>
          <p:cNvSpPr txBox="1">
            <a:spLocks noGrp="1"/>
          </p:cNvSpPr>
          <p:nvPr>
            <p:ph type="subTitle" idx="5"/>
          </p:nvPr>
        </p:nvSpPr>
        <p:spPr>
          <a:xfrm>
            <a:off x="2378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93" name="Google Shape;193;p14"/>
          <p:cNvSpPr txBox="1">
            <a:spLocks noGrp="1"/>
          </p:cNvSpPr>
          <p:nvPr>
            <p:ph type="subTitle" idx="6"/>
          </p:nvPr>
        </p:nvSpPr>
        <p:spPr>
          <a:xfrm>
            <a:off x="92647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cxnSp>
        <p:nvCxnSpPr>
          <p:cNvPr id="194" name="Google Shape;194;p14"/>
          <p:cNvCxnSpPr/>
          <p:nvPr/>
        </p:nvCxnSpPr>
        <p:spPr>
          <a:xfrm>
            <a:off x="7263675" y="0"/>
            <a:ext cx="0" cy="373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5" name="Google Shape;195;p14"/>
          <p:cNvSpPr txBox="1">
            <a:spLocks noGrp="1"/>
          </p:cNvSpPr>
          <p:nvPr>
            <p:ph type="subTitle" idx="7"/>
          </p:nvPr>
        </p:nvSpPr>
        <p:spPr>
          <a:xfrm>
            <a:off x="7270794" y="74300"/>
            <a:ext cx="1809000" cy="2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96" name="Google Shape;196;p14"/>
          <p:cNvSpPr txBox="1">
            <a:spLocks noGrp="1"/>
          </p:cNvSpPr>
          <p:nvPr>
            <p:ph type="subTitle" idx="8"/>
          </p:nvPr>
        </p:nvSpPr>
        <p:spPr>
          <a:xfrm>
            <a:off x="3487358" y="2194409"/>
            <a:ext cx="2280600" cy="489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24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24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24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24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24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24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24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24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24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197" name="Google Shape;197;p14"/>
          <p:cNvSpPr txBox="1">
            <a:spLocks noGrp="1"/>
          </p:cNvSpPr>
          <p:nvPr>
            <p:ph type="subTitle" idx="9"/>
          </p:nvPr>
        </p:nvSpPr>
        <p:spPr>
          <a:xfrm>
            <a:off x="926475" y="3269600"/>
            <a:ext cx="2280600" cy="489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24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24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24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24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24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24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24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24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24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5"/>
          <p:cNvSpPr txBox="1">
            <a:spLocks noGrp="1"/>
          </p:cNvSpPr>
          <p:nvPr>
            <p:ph type="title"/>
          </p:nvPr>
        </p:nvSpPr>
        <p:spPr>
          <a:xfrm>
            <a:off x="896900" y="688200"/>
            <a:ext cx="6598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00" name="Google Shape;200;p15"/>
          <p:cNvSpPr txBox="1">
            <a:spLocks noGrp="1"/>
          </p:cNvSpPr>
          <p:nvPr>
            <p:ph type="subTitle" idx="1"/>
          </p:nvPr>
        </p:nvSpPr>
        <p:spPr>
          <a:xfrm>
            <a:off x="906675" y="2196475"/>
            <a:ext cx="22797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 sz="1400">
                <a:latin typeface="Rubik Light"/>
                <a:ea typeface="Rubik Light"/>
                <a:cs typeface="Rubik Light"/>
                <a:sym typeface="Rubik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endParaRPr/>
          </a:p>
        </p:txBody>
      </p:sp>
      <p:sp>
        <p:nvSpPr>
          <p:cNvPr id="201" name="Google Shape;201;p15"/>
          <p:cNvSpPr txBox="1">
            <a:spLocks noGrp="1"/>
          </p:cNvSpPr>
          <p:nvPr>
            <p:ph type="subTitle" idx="2"/>
          </p:nvPr>
        </p:nvSpPr>
        <p:spPr>
          <a:xfrm>
            <a:off x="3525500" y="2196475"/>
            <a:ext cx="22797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 sz="1400">
                <a:latin typeface="Rubik Light"/>
                <a:ea typeface="Rubik Light"/>
                <a:cs typeface="Rubik Light"/>
                <a:sym typeface="Rubik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endParaRPr/>
          </a:p>
        </p:txBody>
      </p:sp>
      <p:sp>
        <p:nvSpPr>
          <p:cNvPr id="202" name="Google Shape;202;p15"/>
          <p:cNvSpPr txBox="1">
            <a:spLocks noGrp="1"/>
          </p:cNvSpPr>
          <p:nvPr>
            <p:ph type="subTitle" idx="3"/>
          </p:nvPr>
        </p:nvSpPr>
        <p:spPr>
          <a:xfrm>
            <a:off x="6144300" y="2196475"/>
            <a:ext cx="22797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 sz="1400">
                <a:latin typeface="Rubik Light"/>
                <a:ea typeface="Rubik Light"/>
                <a:cs typeface="Rubik Light"/>
                <a:sym typeface="Rubik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endParaRPr/>
          </a:p>
        </p:txBody>
      </p:sp>
      <p:sp>
        <p:nvSpPr>
          <p:cNvPr id="203" name="Google Shape;203;p15"/>
          <p:cNvSpPr txBox="1">
            <a:spLocks noGrp="1"/>
          </p:cNvSpPr>
          <p:nvPr>
            <p:ph type="subTitle" idx="4"/>
          </p:nvPr>
        </p:nvSpPr>
        <p:spPr>
          <a:xfrm>
            <a:off x="906675" y="3840702"/>
            <a:ext cx="22797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 sz="1400">
                <a:latin typeface="Rubik Light"/>
                <a:ea typeface="Rubik Light"/>
                <a:cs typeface="Rubik Light"/>
                <a:sym typeface="Rubik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endParaRPr/>
          </a:p>
        </p:txBody>
      </p:sp>
      <p:sp>
        <p:nvSpPr>
          <p:cNvPr id="204" name="Google Shape;204;p15"/>
          <p:cNvSpPr txBox="1">
            <a:spLocks noGrp="1"/>
          </p:cNvSpPr>
          <p:nvPr>
            <p:ph type="subTitle" idx="5"/>
          </p:nvPr>
        </p:nvSpPr>
        <p:spPr>
          <a:xfrm>
            <a:off x="3525500" y="3851100"/>
            <a:ext cx="22797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 sz="1400">
                <a:latin typeface="Rubik Light"/>
                <a:ea typeface="Rubik Light"/>
                <a:cs typeface="Rubik Light"/>
                <a:sym typeface="Rubik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endParaRPr/>
          </a:p>
        </p:txBody>
      </p:sp>
      <p:sp>
        <p:nvSpPr>
          <p:cNvPr id="205" name="Google Shape;205;p15"/>
          <p:cNvSpPr txBox="1">
            <a:spLocks noGrp="1"/>
          </p:cNvSpPr>
          <p:nvPr>
            <p:ph type="subTitle" idx="6"/>
          </p:nvPr>
        </p:nvSpPr>
        <p:spPr>
          <a:xfrm>
            <a:off x="6144300" y="3851100"/>
            <a:ext cx="22797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 sz="1400">
                <a:latin typeface="Rubik Light"/>
                <a:ea typeface="Rubik Light"/>
                <a:cs typeface="Rubik Light"/>
                <a:sym typeface="Rubik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endParaRPr/>
          </a:p>
        </p:txBody>
      </p:sp>
      <p:sp>
        <p:nvSpPr>
          <p:cNvPr id="206" name="Google Shape;206;p15"/>
          <p:cNvSpPr txBox="1">
            <a:spLocks noGrp="1"/>
          </p:cNvSpPr>
          <p:nvPr>
            <p:ph type="subTitle" idx="7"/>
          </p:nvPr>
        </p:nvSpPr>
        <p:spPr>
          <a:xfrm>
            <a:off x="902000" y="1850079"/>
            <a:ext cx="22797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24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19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19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19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19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19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19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19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19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207" name="Google Shape;207;p15"/>
          <p:cNvSpPr txBox="1">
            <a:spLocks noGrp="1"/>
          </p:cNvSpPr>
          <p:nvPr>
            <p:ph type="subTitle" idx="8"/>
          </p:nvPr>
        </p:nvSpPr>
        <p:spPr>
          <a:xfrm>
            <a:off x="3525488" y="1850079"/>
            <a:ext cx="22797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24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19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19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19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19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19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19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19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19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208" name="Google Shape;208;p15"/>
          <p:cNvSpPr txBox="1">
            <a:spLocks noGrp="1"/>
          </p:cNvSpPr>
          <p:nvPr>
            <p:ph type="subTitle" idx="9"/>
          </p:nvPr>
        </p:nvSpPr>
        <p:spPr>
          <a:xfrm>
            <a:off x="6149076" y="1850079"/>
            <a:ext cx="22797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24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19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19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19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19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19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19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19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19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209" name="Google Shape;209;p15"/>
          <p:cNvSpPr txBox="1">
            <a:spLocks noGrp="1"/>
          </p:cNvSpPr>
          <p:nvPr>
            <p:ph type="subTitle" idx="13"/>
          </p:nvPr>
        </p:nvSpPr>
        <p:spPr>
          <a:xfrm>
            <a:off x="901900" y="3516599"/>
            <a:ext cx="22797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24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19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19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19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19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19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19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19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19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210" name="Google Shape;210;p15"/>
          <p:cNvSpPr txBox="1">
            <a:spLocks noGrp="1"/>
          </p:cNvSpPr>
          <p:nvPr>
            <p:ph type="subTitle" idx="14"/>
          </p:nvPr>
        </p:nvSpPr>
        <p:spPr>
          <a:xfrm>
            <a:off x="3525488" y="3516599"/>
            <a:ext cx="22797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19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19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19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19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19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19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19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19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19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211" name="Google Shape;211;p15"/>
          <p:cNvSpPr txBox="1">
            <a:spLocks noGrp="1"/>
          </p:cNvSpPr>
          <p:nvPr>
            <p:ph type="subTitle" idx="15"/>
          </p:nvPr>
        </p:nvSpPr>
        <p:spPr>
          <a:xfrm>
            <a:off x="6149076" y="3516599"/>
            <a:ext cx="22797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19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19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19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19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19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19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19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19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19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cxnSp>
        <p:nvCxnSpPr>
          <p:cNvPr id="212" name="Google Shape;212;p15"/>
          <p:cNvCxnSpPr/>
          <p:nvPr/>
        </p:nvCxnSpPr>
        <p:spPr>
          <a:xfrm>
            <a:off x="-1200" y="370060"/>
            <a:ext cx="9146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3" name="Google Shape;213;p15"/>
          <p:cNvCxnSpPr/>
          <p:nvPr/>
        </p:nvCxnSpPr>
        <p:spPr>
          <a:xfrm>
            <a:off x="898575" y="0"/>
            <a:ext cx="0" cy="373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4" name="Google Shape;214;p15"/>
          <p:cNvCxnSpPr/>
          <p:nvPr/>
        </p:nvCxnSpPr>
        <p:spPr>
          <a:xfrm>
            <a:off x="1752075" y="0"/>
            <a:ext cx="0" cy="373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5" name="Google Shape;215;p15"/>
          <p:cNvSpPr txBox="1">
            <a:spLocks noGrp="1"/>
          </p:cNvSpPr>
          <p:nvPr>
            <p:ph type="subTitle" idx="16"/>
          </p:nvPr>
        </p:nvSpPr>
        <p:spPr>
          <a:xfrm>
            <a:off x="2378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216" name="Google Shape;216;p15"/>
          <p:cNvSpPr txBox="1">
            <a:spLocks noGrp="1"/>
          </p:cNvSpPr>
          <p:nvPr>
            <p:ph type="subTitle" idx="17"/>
          </p:nvPr>
        </p:nvSpPr>
        <p:spPr>
          <a:xfrm>
            <a:off x="92647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cxnSp>
        <p:nvCxnSpPr>
          <p:cNvPr id="217" name="Google Shape;217;p15"/>
          <p:cNvCxnSpPr/>
          <p:nvPr/>
        </p:nvCxnSpPr>
        <p:spPr>
          <a:xfrm>
            <a:off x="7263675" y="0"/>
            <a:ext cx="0" cy="373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8" name="Google Shape;218;p15"/>
          <p:cNvSpPr txBox="1">
            <a:spLocks noGrp="1"/>
          </p:cNvSpPr>
          <p:nvPr>
            <p:ph type="subTitle" idx="18"/>
          </p:nvPr>
        </p:nvSpPr>
        <p:spPr>
          <a:xfrm>
            <a:off x="7270794" y="74300"/>
            <a:ext cx="18090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9">
    <p:bg>
      <p:bgPr>
        <a:solidFill>
          <a:schemeClr val="accent1"/>
        </a:solidFill>
        <a:effectLst/>
      </p:bgPr>
    </p:bg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7"/>
          <p:cNvSpPr txBox="1">
            <a:spLocks noGrp="1"/>
          </p:cNvSpPr>
          <p:nvPr>
            <p:ph type="ctrTitle"/>
          </p:nvPr>
        </p:nvSpPr>
        <p:spPr>
          <a:xfrm>
            <a:off x="910800" y="566763"/>
            <a:ext cx="5801400" cy="11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39" name="Google Shape;239;p17"/>
          <p:cNvSpPr txBox="1">
            <a:spLocks noGrp="1"/>
          </p:cNvSpPr>
          <p:nvPr>
            <p:ph type="subTitle" idx="1"/>
          </p:nvPr>
        </p:nvSpPr>
        <p:spPr>
          <a:xfrm>
            <a:off x="904200" y="1844323"/>
            <a:ext cx="5814900" cy="111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ubik Light"/>
              <a:buNone/>
              <a:defRPr sz="1800">
                <a:latin typeface="Rubik Light"/>
                <a:ea typeface="Rubik Light"/>
                <a:cs typeface="Rubik Light"/>
                <a:sym typeface="Rubik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ubik Light"/>
              <a:buNone/>
              <a:defRPr sz="1800">
                <a:latin typeface="Rubik Light"/>
                <a:ea typeface="Rubik Light"/>
                <a:cs typeface="Rubik Light"/>
                <a:sym typeface="Rubik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ubik Light"/>
              <a:buNone/>
              <a:defRPr sz="1800">
                <a:latin typeface="Rubik Light"/>
                <a:ea typeface="Rubik Light"/>
                <a:cs typeface="Rubik Light"/>
                <a:sym typeface="Rubik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ubik Light"/>
              <a:buNone/>
              <a:defRPr sz="1800">
                <a:latin typeface="Rubik Light"/>
                <a:ea typeface="Rubik Light"/>
                <a:cs typeface="Rubik Light"/>
                <a:sym typeface="Rubik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ubik Light"/>
              <a:buNone/>
              <a:defRPr sz="1800">
                <a:latin typeface="Rubik Light"/>
                <a:ea typeface="Rubik Light"/>
                <a:cs typeface="Rubik Light"/>
                <a:sym typeface="Rubik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ubik Light"/>
              <a:buNone/>
              <a:defRPr sz="1800">
                <a:latin typeface="Rubik Light"/>
                <a:ea typeface="Rubik Light"/>
                <a:cs typeface="Rubik Light"/>
                <a:sym typeface="Rubik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ubik Light"/>
              <a:buNone/>
              <a:defRPr sz="1800">
                <a:latin typeface="Rubik Light"/>
                <a:ea typeface="Rubik Light"/>
                <a:cs typeface="Rubik Light"/>
                <a:sym typeface="Rubik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ubik Light"/>
              <a:buNone/>
              <a:defRPr sz="1800"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endParaRPr/>
          </a:p>
        </p:txBody>
      </p:sp>
      <p:sp>
        <p:nvSpPr>
          <p:cNvPr id="240" name="Google Shape;240;p17"/>
          <p:cNvSpPr/>
          <p:nvPr/>
        </p:nvSpPr>
        <p:spPr>
          <a:xfrm rot="385408" flipH="1">
            <a:off x="6115063" y="4103302"/>
            <a:ext cx="2233723" cy="91086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17"/>
          <p:cNvSpPr/>
          <p:nvPr/>
        </p:nvSpPr>
        <p:spPr>
          <a:xfrm rot="-818715" flipH="1">
            <a:off x="8371290" y="3180801"/>
            <a:ext cx="554449" cy="191685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p17"/>
          <p:cNvSpPr/>
          <p:nvPr/>
        </p:nvSpPr>
        <p:spPr>
          <a:xfrm flipH="1">
            <a:off x="6640996" y="2603200"/>
            <a:ext cx="1512000" cy="1512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17"/>
          <p:cNvSpPr txBox="1"/>
          <p:nvPr/>
        </p:nvSpPr>
        <p:spPr>
          <a:xfrm>
            <a:off x="910800" y="3603800"/>
            <a:ext cx="47403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rPr>
              <a:t>CREDITS: This presentation template was created by </a:t>
            </a:r>
            <a:r>
              <a:rPr lang="en" sz="1200">
                <a:solidFill>
                  <a:schemeClr val="dk1"/>
                </a:solidFill>
                <a:uFill>
                  <a:noFill/>
                </a:uFill>
                <a:latin typeface="Rubik Medium"/>
                <a:ea typeface="Rubik Medium"/>
                <a:cs typeface="Rubik Medium"/>
                <a:sym typeface="Rubik Medium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rPr>
              <a:t>, including icons by </a:t>
            </a:r>
            <a:r>
              <a:rPr lang="en" sz="1200">
                <a:solidFill>
                  <a:schemeClr val="dk1"/>
                </a:solidFill>
                <a:uFill>
                  <a:noFill/>
                </a:uFill>
                <a:latin typeface="Rubik Medium"/>
                <a:ea typeface="Rubik Medium"/>
                <a:cs typeface="Rubik Medium"/>
                <a:sym typeface="Rubik Mediu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rPr>
              <a:t> and infographics &amp; images by </a:t>
            </a:r>
            <a:r>
              <a:rPr lang="en" sz="1200">
                <a:solidFill>
                  <a:schemeClr val="dk1"/>
                </a:solidFill>
                <a:uFill>
                  <a:noFill/>
                </a:uFill>
                <a:latin typeface="Rubik Medium"/>
                <a:ea typeface="Rubik Medium"/>
                <a:cs typeface="Rubik Medium"/>
                <a:sym typeface="Rubik Mediu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200">
              <a:solidFill>
                <a:schemeClr val="dk1"/>
              </a:solidFill>
              <a:latin typeface="Rubik Medium"/>
              <a:ea typeface="Rubik Medium"/>
              <a:cs typeface="Rubik Medium"/>
              <a:sym typeface="Rubik Medium"/>
            </a:endParaRPr>
          </a:p>
        </p:txBody>
      </p:sp>
      <p:cxnSp>
        <p:nvCxnSpPr>
          <p:cNvPr id="244" name="Google Shape;244;p17"/>
          <p:cNvCxnSpPr/>
          <p:nvPr/>
        </p:nvCxnSpPr>
        <p:spPr>
          <a:xfrm>
            <a:off x="-1200" y="370060"/>
            <a:ext cx="9146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5" name="Google Shape;245;p17"/>
          <p:cNvCxnSpPr/>
          <p:nvPr/>
        </p:nvCxnSpPr>
        <p:spPr>
          <a:xfrm>
            <a:off x="898575" y="0"/>
            <a:ext cx="0" cy="373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6" name="Google Shape;246;p17"/>
          <p:cNvCxnSpPr/>
          <p:nvPr/>
        </p:nvCxnSpPr>
        <p:spPr>
          <a:xfrm>
            <a:off x="1752075" y="0"/>
            <a:ext cx="0" cy="373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7" name="Google Shape;247;p17"/>
          <p:cNvSpPr txBox="1">
            <a:spLocks noGrp="1"/>
          </p:cNvSpPr>
          <p:nvPr>
            <p:ph type="subTitle" idx="2"/>
          </p:nvPr>
        </p:nvSpPr>
        <p:spPr>
          <a:xfrm>
            <a:off x="2378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248" name="Google Shape;248;p17"/>
          <p:cNvSpPr txBox="1">
            <a:spLocks noGrp="1"/>
          </p:cNvSpPr>
          <p:nvPr>
            <p:ph type="subTitle" idx="3"/>
          </p:nvPr>
        </p:nvSpPr>
        <p:spPr>
          <a:xfrm>
            <a:off x="92647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cxnSp>
        <p:nvCxnSpPr>
          <p:cNvPr id="249" name="Google Shape;249;p17"/>
          <p:cNvCxnSpPr/>
          <p:nvPr/>
        </p:nvCxnSpPr>
        <p:spPr>
          <a:xfrm>
            <a:off x="7263675" y="0"/>
            <a:ext cx="0" cy="373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0" name="Google Shape;250;p17"/>
          <p:cNvSpPr txBox="1">
            <a:spLocks noGrp="1"/>
          </p:cNvSpPr>
          <p:nvPr>
            <p:ph type="subTitle" idx="4"/>
          </p:nvPr>
        </p:nvSpPr>
        <p:spPr>
          <a:xfrm>
            <a:off x="7270794" y="74300"/>
            <a:ext cx="18090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0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2" name="Google Shape;252;p18"/>
          <p:cNvCxnSpPr/>
          <p:nvPr/>
        </p:nvCxnSpPr>
        <p:spPr>
          <a:xfrm>
            <a:off x="-1200" y="370060"/>
            <a:ext cx="9146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3" name="Google Shape;253;p18"/>
          <p:cNvCxnSpPr/>
          <p:nvPr/>
        </p:nvCxnSpPr>
        <p:spPr>
          <a:xfrm>
            <a:off x="898575" y="0"/>
            <a:ext cx="0" cy="373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4" name="Google Shape;254;p18"/>
          <p:cNvCxnSpPr/>
          <p:nvPr/>
        </p:nvCxnSpPr>
        <p:spPr>
          <a:xfrm>
            <a:off x="1752075" y="0"/>
            <a:ext cx="0" cy="373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5" name="Google Shape;255;p18"/>
          <p:cNvSpPr txBox="1">
            <a:spLocks noGrp="1"/>
          </p:cNvSpPr>
          <p:nvPr>
            <p:ph type="subTitle" idx="1"/>
          </p:nvPr>
        </p:nvSpPr>
        <p:spPr>
          <a:xfrm>
            <a:off x="2378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256" name="Google Shape;256;p18"/>
          <p:cNvSpPr txBox="1">
            <a:spLocks noGrp="1"/>
          </p:cNvSpPr>
          <p:nvPr>
            <p:ph type="subTitle" idx="2"/>
          </p:nvPr>
        </p:nvSpPr>
        <p:spPr>
          <a:xfrm>
            <a:off x="92647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cxnSp>
        <p:nvCxnSpPr>
          <p:cNvPr id="257" name="Google Shape;257;p18"/>
          <p:cNvCxnSpPr/>
          <p:nvPr/>
        </p:nvCxnSpPr>
        <p:spPr>
          <a:xfrm>
            <a:off x="7263675" y="0"/>
            <a:ext cx="0" cy="373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8" name="Google Shape;258;p18"/>
          <p:cNvSpPr txBox="1">
            <a:spLocks noGrp="1"/>
          </p:cNvSpPr>
          <p:nvPr>
            <p:ph type="subTitle" idx="3"/>
          </p:nvPr>
        </p:nvSpPr>
        <p:spPr>
          <a:xfrm>
            <a:off x="7270794" y="74300"/>
            <a:ext cx="1809000" cy="2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2"/>
        </a:solid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oogle Shape;24;p3"/>
          <p:cNvGrpSpPr/>
          <p:nvPr/>
        </p:nvGrpSpPr>
        <p:grpSpPr>
          <a:xfrm>
            <a:off x="-16149" y="3349499"/>
            <a:ext cx="3705434" cy="1803600"/>
            <a:chOff x="60051" y="1923574"/>
            <a:chExt cx="3705434" cy="1803600"/>
          </a:xfrm>
        </p:grpSpPr>
        <p:sp>
          <p:nvSpPr>
            <p:cNvPr id="25" name="Google Shape;25;p3"/>
            <p:cNvSpPr/>
            <p:nvPr/>
          </p:nvSpPr>
          <p:spPr>
            <a:xfrm>
              <a:off x="1731441" y="2872798"/>
              <a:ext cx="838800" cy="8388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rot="3907632">
              <a:off x="1470017" y="1136782"/>
              <a:ext cx="417969" cy="3377184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27" name="Google Shape;27;p3"/>
            <p:cNvSpPr/>
            <p:nvPr/>
          </p:nvSpPr>
          <p:spPr>
            <a:xfrm rot="-399781">
              <a:off x="2548673" y="2591647"/>
              <a:ext cx="1158324" cy="1062455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</p:grpSp>
      <p:sp>
        <p:nvSpPr>
          <p:cNvPr id="28" name="Google Shape;28;p3"/>
          <p:cNvSpPr txBox="1">
            <a:spLocks noGrp="1"/>
          </p:cNvSpPr>
          <p:nvPr>
            <p:ph type="title"/>
          </p:nvPr>
        </p:nvSpPr>
        <p:spPr>
          <a:xfrm>
            <a:off x="904200" y="1827850"/>
            <a:ext cx="4765500" cy="9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Font typeface="Inter SemiBold"/>
              <a:buNone/>
              <a:defRPr sz="6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title" idx="2" hasCustomPrompt="1"/>
          </p:nvPr>
        </p:nvSpPr>
        <p:spPr>
          <a:xfrm>
            <a:off x="904200" y="1134775"/>
            <a:ext cx="1246500" cy="63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>
            <a:r>
              <a:t>xx%</a:t>
            </a:r>
          </a:p>
        </p:txBody>
      </p:sp>
      <p:sp>
        <p:nvSpPr>
          <p:cNvPr id="30" name="Google Shape;30;p3"/>
          <p:cNvSpPr txBox="1">
            <a:spLocks noGrp="1"/>
          </p:cNvSpPr>
          <p:nvPr>
            <p:ph type="subTitle" idx="1"/>
          </p:nvPr>
        </p:nvSpPr>
        <p:spPr>
          <a:xfrm>
            <a:off x="904200" y="2726075"/>
            <a:ext cx="4765500" cy="497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 sz="1800">
                <a:latin typeface="Rubik Light"/>
                <a:ea typeface="Rubik Light"/>
                <a:cs typeface="Rubik Light"/>
                <a:sym typeface="Rubik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31" name="Google Shape;31;p3"/>
          <p:cNvCxnSpPr/>
          <p:nvPr/>
        </p:nvCxnSpPr>
        <p:spPr>
          <a:xfrm>
            <a:off x="1026325" y="1827700"/>
            <a:ext cx="248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" name="Google Shape;32;p3"/>
          <p:cNvSpPr/>
          <p:nvPr/>
        </p:nvSpPr>
        <p:spPr>
          <a:xfrm rot="1982020">
            <a:off x="7962702" y="4485475"/>
            <a:ext cx="1176596" cy="3667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33" name="Google Shape;33;p3"/>
          <p:cNvSpPr/>
          <p:nvPr/>
        </p:nvSpPr>
        <p:spPr>
          <a:xfrm>
            <a:off x="8083850" y="4747000"/>
            <a:ext cx="396600" cy="396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4" name="Google Shape;34;p3"/>
          <p:cNvCxnSpPr/>
          <p:nvPr/>
        </p:nvCxnSpPr>
        <p:spPr>
          <a:xfrm>
            <a:off x="-1200" y="370060"/>
            <a:ext cx="9146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" name="Google Shape;35;p3"/>
          <p:cNvCxnSpPr/>
          <p:nvPr/>
        </p:nvCxnSpPr>
        <p:spPr>
          <a:xfrm>
            <a:off x="898575" y="0"/>
            <a:ext cx="0" cy="373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" name="Google Shape;36;p3"/>
          <p:cNvCxnSpPr/>
          <p:nvPr/>
        </p:nvCxnSpPr>
        <p:spPr>
          <a:xfrm>
            <a:off x="1752075" y="0"/>
            <a:ext cx="0" cy="373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" name="Google Shape;37;p3"/>
          <p:cNvSpPr txBox="1">
            <a:spLocks noGrp="1"/>
          </p:cNvSpPr>
          <p:nvPr>
            <p:ph type="subTitle" idx="3"/>
          </p:nvPr>
        </p:nvSpPr>
        <p:spPr>
          <a:xfrm>
            <a:off x="2378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38" name="Google Shape;38;p3"/>
          <p:cNvSpPr txBox="1">
            <a:spLocks noGrp="1"/>
          </p:cNvSpPr>
          <p:nvPr>
            <p:ph type="subTitle" idx="4"/>
          </p:nvPr>
        </p:nvSpPr>
        <p:spPr>
          <a:xfrm>
            <a:off x="92647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cxnSp>
        <p:nvCxnSpPr>
          <p:cNvPr id="39" name="Google Shape;39;p3"/>
          <p:cNvCxnSpPr/>
          <p:nvPr/>
        </p:nvCxnSpPr>
        <p:spPr>
          <a:xfrm>
            <a:off x="7263675" y="0"/>
            <a:ext cx="0" cy="373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" name="Google Shape;40;p3"/>
          <p:cNvSpPr txBox="1">
            <a:spLocks noGrp="1"/>
          </p:cNvSpPr>
          <p:nvPr>
            <p:ph type="subTitle" idx="5"/>
          </p:nvPr>
        </p:nvSpPr>
        <p:spPr>
          <a:xfrm>
            <a:off x="7270794" y="74300"/>
            <a:ext cx="1809000" cy="2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 rot="429" flipH="1">
            <a:off x="5152984" y="366820"/>
            <a:ext cx="4341160" cy="5317482"/>
            <a:chOff x="5686999" y="2151350"/>
            <a:chExt cx="2708992" cy="3317827"/>
          </a:xfrm>
        </p:grpSpPr>
        <p:sp>
          <p:nvSpPr>
            <p:cNvPr id="43" name="Google Shape;43;p4"/>
            <p:cNvSpPr/>
            <p:nvPr/>
          </p:nvSpPr>
          <p:spPr>
            <a:xfrm rot="1607491">
              <a:off x="6195557" y="2300169"/>
              <a:ext cx="916482" cy="1080562"/>
            </a:xfrm>
            <a:prstGeom prst="rect">
              <a:avLst/>
            </a:prstGeom>
            <a:solidFill>
              <a:srgbClr val="3FCB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44" name="Google Shape;44;p4"/>
            <p:cNvSpPr/>
            <p:nvPr/>
          </p:nvSpPr>
          <p:spPr>
            <a:xfrm rot="-1044315">
              <a:off x="7554893" y="2655575"/>
              <a:ext cx="480396" cy="2473268"/>
            </a:xfrm>
            <a:prstGeom prst="rect">
              <a:avLst/>
            </a:prstGeom>
            <a:solidFill>
              <a:srgbClr val="3FCB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45" name="Google Shape;45;p4"/>
            <p:cNvSpPr/>
            <p:nvPr/>
          </p:nvSpPr>
          <p:spPr>
            <a:xfrm rot="-7558715">
              <a:off x="6010630" y="3514009"/>
              <a:ext cx="1631537" cy="1631537"/>
            </a:xfrm>
            <a:prstGeom prst="ellipse">
              <a:avLst/>
            </a:prstGeom>
            <a:solidFill>
              <a:srgbClr val="3FCB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" name="Google Shape;46;p4"/>
          <p:cNvSpPr txBox="1">
            <a:spLocks noGrp="1"/>
          </p:cNvSpPr>
          <p:nvPr>
            <p:ph type="title"/>
          </p:nvPr>
        </p:nvSpPr>
        <p:spPr>
          <a:xfrm>
            <a:off x="896900" y="2045225"/>
            <a:ext cx="68472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4"/>
          <p:cNvSpPr txBox="1">
            <a:spLocks noGrp="1"/>
          </p:cNvSpPr>
          <p:nvPr>
            <p:ph type="body" idx="1"/>
          </p:nvPr>
        </p:nvSpPr>
        <p:spPr>
          <a:xfrm>
            <a:off x="897000" y="2524075"/>
            <a:ext cx="3675000" cy="7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Char char="●"/>
              <a:defRPr sz="1400">
                <a:solidFill>
                  <a:srgbClr val="191919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Char char="○"/>
              <a:defRPr>
                <a:solidFill>
                  <a:srgbClr val="191919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Char char="■"/>
              <a:defRPr>
                <a:solidFill>
                  <a:srgbClr val="191919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Char char="●"/>
              <a:defRPr>
                <a:solidFill>
                  <a:srgbClr val="191919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Char char="○"/>
              <a:defRPr>
                <a:solidFill>
                  <a:srgbClr val="191919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rgbClr val="191919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Char char="●"/>
              <a:defRPr>
                <a:solidFill>
                  <a:srgbClr val="191919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Char char="○"/>
              <a:defRPr>
                <a:solidFill>
                  <a:srgbClr val="191919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Char char="■"/>
              <a:defRPr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cxnSp>
        <p:nvCxnSpPr>
          <p:cNvPr id="48" name="Google Shape;48;p4"/>
          <p:cNvCxnSpPr/>
          <p:nvPr/>
        </p:nvCxnSpPr>
        <p:spPr>
          <a:xfrm>
            <a:off x="1026325" y="1903900"/>
            <a:ext cx="248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" name="Google Shape;49;p4"/>
          <p:cNvCxnSpPr/>
          <p:nvPr/>
        </p:nvCxnSpPr>
        <p:spPr>
          <a:xfrm>
            <a:off x="-1200" y="370060"/>
            <a:ext cx="9146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" name="Google Shape;50;p4"/>
          <p:cNvCxnSpPr/>
          <p:nvPr/>
        </p:nvCxnSpPr>
        <p:spPr>
          <a:xfrm>
            <a:off x="898575" y="0"/>
            <a:ext cx="0" cy="373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" name="Google Shape;51;p4"/>
          <p:cNvCxnSpPr/>
          <p:nvPr/>
        </p:nvCxnSpPr>
        <p:spPr>
          <a:xfrm>
            <a:off x="1752075" y="0"/>
            <a:ext cx="0" cy="373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2" name="Google Shape;52;p4"/>
          <p:cNvSpPr txBox="1">
            <a:spLocks noGrp="1"/>
          </p:cNvSpPr>
          <p:nvPr>
            <p:ph type="subTitle" idx="2"/>
          </p:nvPr>
        </p:nvSpPr>
        <p:spPr>
          <a:xfrm>
            <a:off x="2378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3" name="Google Shape;53;p4"/>
          <p:cNvSpPr txBox="1">
            <a:spLocks noGrp="1"/>
          </p:cNvSpPr>
          <p:nvPr>
            <p:ph type="subTitle" idx="3"/>
          </p:nvPr>
        </p:nvSpPr>
        <p:spPr>
          <a:xfrm>
            <a:off x="92647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cxnSp>
        <p:nvCxnSpPr>
          <p:cNvPr id="54" name="Google Shape;54;p4"/>
          <p:cNvCxnSpPr/>
          <p:nvPr/>
        </p:nvCxnSpPr>
        <p:spPr>
          <a:xfrm>
            <a:off x="7263675" y="0"/>
            <a:ext cx="0" cy="373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" name="Google Shape;55;p4"/>
          <p:cNvSpPr txBox="1">
            <a:spLocks noGrp="1"/>
          </p:cNvSpPr>
          <p:nvPr>
            <p:ph type="subTitle" idx="4"/>
          </p:nvPr>
        </p:nvSpPr>
        <p:spPr>
          <a:xfrm>
            <a:off x="7270794" y="74300"/>
            <a:ext cx="1809000" cy="2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 txBox="1">
            <a:spLocks noGrp="1"/>
          </p:cNvSpPr>
          <p:nvPr>
            <p:ph type="title"/>
          </p:nvPr>
        </p:nvSpPr>
        <p:spPr>
          <a:xfrm>
            <a:off x="896900" y="702800"/>
            <a:ext cx="6602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5"/>
          <p:cNvSpPr txBox="1">
            <a:spLocks noGrp="1"/>
          </p:cNvSpPr>
          <p:nvPr>
            <p:ph type="subTitle" idx="1"/>
          </p:nvPr>
        </p:nvSpPr>
        <p:spPr>
          <a:xfrm>
            <a:off x="896900" y="2742100"/>
            <a:ext cx="2966100" cy="50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 SemiBold"/>
              <a:buNone/>
              <a:defRPr sz="24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 SemiBold"/>
              <a:buNone/>
              <a:defRPr sz="24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 SemiBold"/>
              <a:buNone/>
              <a:defRPr sz="24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 SemiBold"/>
              <a:buNone/>
              <a:defRPr sz="24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 SemiBold"/>
              <a:buNone/>
              <a:defRPr sz="24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 SemiBold"/>
              <a:buNone/>
              <a:defRPr sz="24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 SemiBold"/>
              <a:buNone/>
              <a:defRPr sz="24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 SemiBold"/>
              <a:buNone/>
              <a:defRPr sz="24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 SemiBold"/>
              <a:buNone/>
              <a:defRPr sz="24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59" name="Google Shape;59;p5"/>
          <p:cNvSpPr txBox="1">
            <a:spLocks noGrp="1"/>
          </p:cNvSpPr>
          <p:nvPr>
            <p:ph type="subTitle" idx="2"/>
          </p:nvPr>
        </p:nvSpPr>
        <p:spPr>
          <a:xfrm>
            <a:off x="5234954" y="2742100"/>
            <a:ext cx="2966100" cy="50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 SemiBold"/>
              <a:buNone/>
              <a:defRPr sz="24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 SemiBold"/>
              <a:buNone/>
              <a:defRPr sz="24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 SemiBold"/>
              <a:buNone/>
              <a:defRPr sz="24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 SemiBold"/>
              <a:buNone/>
              <a:defRPr sz="24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 SemiBold"/>
              <a:buNone/>
              <a:defRPr sz="24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 SemiBold"/>
              <a:buNone/>
              <a:defRPr sz="24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 SemiBold"/>
              <a:buNone/>
              <a:defRPr sz="24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 SemiBold"/>
              <a:buNone/>
              <a:defRPr sz="24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 SemiBold"/>
              <a:buNone/>
              <a:defRPr sz="24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60" name="Google Shape;60;p5"/>
          <p:cNvSpPr txBox="1">
            <a:spLocks noGrp="1"/>
          </p:cNvSpPr>
          <p:nvPr>
            <p:ph type="subTitle" idx="3"/>
          </p:nvPr>
        </p:nvSpPr>
        <p:spPr>
          <a:xfrm>
            <a:off x="896900" y="3137046"/>
            <a:ext cx="31938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endParaRPr/>
          </a:p>
        </p:txBody>
      </p:sp>
      <p:sp>
        <p:nvSpPr>
          <p:cNvPr id="61" name="Google Shape;61;p5"/>
          <p:cNvSpPr txBox="1">
            <a:spLocks noGrp="1"/>
          </p:cNvSpPr>
          <p:nvPr>
            <p:ph type="subTitle" idx="4"/>
          </p:nvPr>
        </p:nvSpPr>
        <p:spPr>
          <a:xfrm>
            <a:off x="5234950" y="3137046"/>
            <a:ext cx="31938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endParaRPr/>
          </a:p>
        </p:txBody>
      </p:sp>
      <p:cxnSp>
        <p:nvCxnSpPr>
          <p:cNvPr id="62" name="Google Shape;62;p5"/>
          <p:cNvCxnSpPr/>
          <p:nvPr/>
        </p:nvCxnSpPr>
        <p:spPr>
          <a:xfrm>
            <a:off x="-1200" y="370060"/>
            <a:ext cx="9146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3" name="Google Shape;63;p5"/>
          <p:cNvCxnSpPr/>
          <p:nvPr/>
        </p:nvCxnSpPr>
        <p:spPr>
          <a:xfrm>
            <a:off x="898575" y="0"/>
            <a:ext cx="0" cy="373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4" name="Google Shape;64;p5"/>
          <p:cNvCxnSpPr/>
          <p:nvPr/>
        </p:nvCxnSpPr>
        <p:spPr>
          <a:xfrm>
            <a:off x="1752075" y="0"/>
            <a:ext cx="0" cy="373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" name="Google Shape;65;p5"/>
          <p:cNvSpPr txBox="1">
            <a:spLocks noGrp="1"/>
          </p:cNvSpPr>
          <p:nvPr>
            <p:ph type="subTitle" idx="5"/>
          </p:nvPr>
        </p:nvSpPr>
        <p:spPr>
          <a:xfrm>
            <a:off x="2378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66" name="Google Shape;66;p5"/>
          <p:cNvSpPr txBox="1">
            <a:spLocks noGrp="1"/>
          </p:cNvSpPr>
          <p:nvPr>
            <p:ph type="subTitle" idx="6"/>
          </p:nvPr>
        </p:nvSpPr>
        <p:spPr>
          <a:xfrm>
            <a:off x="92647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cxnSp>
        <p:nvCxnSpPr>
          <p:cNvPr id="67" name="Google Shape;67;p5"/>
          <p:cNvCxnSpPr/>
          <p:nvPr/>
        </p:nvCxnSpPr>
        <p:spPr>
          <a:xfrm>
            <a:off x="7263675" y="0"/>
            <a:ext cx="0" cy="373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8" name="Google Shape;68;p5"/>
          <p:cNvSpPr txBox="1">
            <a:spLocks noGrp="1"/>
          </p:cNvSpPr>
          <p:nvPr>
            <p:ph type="subTitle" idx="7"/>
          </p:nvPr>
        </p:nvSpPr>
        <p:spPr>
          <a:xfrm>
            <a:off x="7270794" y="74300"/>
            <a:ext cx="18090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6"/>
          <p:cNvSpPr txBox="1">
            <a:spLocks noGrp="1"/>
          </p:cNvSpPr>
          <p:nvPr>
            <p:ph type="title"/>
          </p:nvPr>
        </p:nvSpPr>
        <p:spPr>
          <a:xfrm>
            <a:off x="896900" y="673625"/>
            <a:ext cx="6598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cxnSp>
        <p:nvCxnSpPr>
          <p:cNvPr id="71" name="Google Shape;71;p6"/>
          <p:cNvCxnSpPr/>
          <p:nvPr/>
        </p:nvCxnSpPr>
        <p:spPr>
          <a:xfrm>
            <a:off x="-1200" y="370060"/>
            <a:ext cx="9146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2" name="Google Shape;72;p6"/>
          <p:cNvCxnSpPr/>
          <p:nvPr/>
        </p:nvCxnSpPr>
        <p:spPr>
          <a:xfrm>
            <a:off x="898575" y="0"/>
            <a:ext cx="0" cy="373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3" name="Google Shape;73;p6"/>
          <p:cNvCxnSpPr/>
          <p:nvPr/>
        </p:nvCxnSpPr>
        <p:spPr>
          <a:xfrm>
            <a:off x="1752075" y="0"/>
            <a:ext cx="0" cy="373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4" name="Google Shape;74;p6"/>
          <p:cNvSpPr txBox="1">
            <a:spLocks noGrp="1"/>
          </p:cNvSpPr>
          <p:nvPr>
            <p:ph type="subTitle" idx="1"/>
          </p:nvPr>
        </p:nvSpPr>
        <p:spPr>
          <a:xfrm>
            <a:off x="2378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75" name="Google Shape;75;p6"/>
          <p:cNvSpPr txBox="1">
            <a:spLocks noGrp="1"/>
          </p:cNvSpPr>
          <p:nvPr>
            <p:ph type="subTitle" idx="2"/>
          </p:nvPr>
        </p:nvSpPr>
        <p:spPr>
          <a:xfrm>
            <a:off x="92647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cxnSp>
        <p:nvCxnSpPr>
          <p:cNvPr id="76" name="Google Shape;76;p6"/>
          <p:cNvCxnSpPr/>
          <p:nvPr/>
        </p:nvCxnSpPr>
        <p:spPr>
          <a:xfrm>
            <a:off x="7263675" y="0"/>
            <a:ext cx="0" cy="373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7" name="Google Shape;77;p6"/>
          <p:cNvSpPr txBox="1">
            <a:spLocks noGrp="1"/>
          </p:cNvSpPr>
          <p:nvPr>
            <p:ph type="subTitle" idx="3"/>
          </p:nvPr>
        </p:nvSpPr>
        <p:spPr>
          <a:xfrm>
            <a:off x="7270794" y="74300"/>
            <a:ext cx="18090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7"/>
          <p:cNvSpPr/>
          <p:nvPr/>
        </p:nvSpPr>
        <p:spPr>
          <a:xfrm rot="1273303">
            <a:off x="7328492" y="2312762"/>
            <a:ext cx="1607833" cy="1612651"/>
          </a:xfrm>
          <a:prstGeom prst="rect">
            <a:avLst/>
          </a:prstGeom>
          <a:solidFill>
            <a:srgbClr val="3FCB3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80" name="Google Shape;80;p7"/>
          <p:cNvSpPr/>
          <p:nvPr/>
        </p:nvSpPr>
        <p:spPr>
          <a:xfrm rot="8642233">
            <a:off x="8443540" y="1769660"/>
            <a:ext cx="723871" cy="723871"/>
          </a:xfrm>
          <a:prstGeom prst="ellipse">
            <a:avLst/>
          </a:prstGeom>
          <a:solidFill>
            <a:srgbClr val="3FCB3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7"/>
          <p:cNvSpPr/>
          <p:nvPr/>
        </p:nvSpPr>
        <p:spPr>
          <a:xfrm rot="-5904497">
            <a:off x="7504915" y="3346634"/>
            <a:ext cx="707808" cy="2526031"/>
          </a:xfrm>
          <a:prstGeom prst="rect">
            <a:avLst/>
          </a:prstGeom>
          <a:solidFill>
            <a:srgbClr val="3FCB3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82" name="Google Shape;82;p7"/>
          <p:cNvSpPr txBox="1">
            <a:spLocks noGrp="1"/>
          </p:cNvSpPr>
          <p:nvPr>
            <p:ph type="body" idx="1"/>
          </p:nvPr>
        </p:nvSpPr>
        <p:spPr>
          <a:xfrm>
            <a:off x="900125" y="1533475"/>
            <a:ext cx="3293700" cy="251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ubik Light"/>
              <a:buChar char="●"/>
              <a:defRPr sz="1400">
                <a:solidFill>
                  <a:srgbClr val="000000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ubik Light"/>
              <a:buChar char="○"/>
              <a:defRPr>
                <a:solidFill>
                  <a:srgbClr val="000000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ubik Light"/>
              <a:buChar char="■"/>
              <a:defRPr>
                <a:solidFill>
                  <a:srgbClr val="000000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ubik Light"/>
              <a:buChar char="●"/>
              <a:defRPr>
                <a:solidFill>
                  <a:srgbClr val="000000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ubik Light"/>
              <a:buChar char="○"/>
              <a:defRPr>
                <a:solidFill>
                  <a:srgbClr val="000000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ubik Light"/>
              <a:buChar char="■"/>
              <a:defRPr>
                <a:solidFill>
                  <a:srgbClr val="000000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ubik Light"/>
              <a:buChar char="●"/>
              <a:defRPr>
                <a:solidFill>
                  <a:srgbClr val="000000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ubik Light"/>
              <a:buChar char="○"/>
              <a:defRPr>
                <a:solidFill>
                  <a:srgbClr val="000000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ubik Light"/>
              <a:buChar char="■"/>
              <a:defRPr>
                <a:solidFill>
                  <a:srgbClr val="000000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endParaRPr/>
          </a:p>
        </p:txBody>
      </p:sp>
      <p:sp>
        <p:nvSpPr>
          <p:cNvPr id="83" name="Google Shape;83;p7"/>
          <p:cNvSpPr txBox="1">
            <a:spLocks noGrp="1"/>
          </p:cNvSpPr>
          <p:nvPr>
            <p:ph type="title"/>
          </p:nvPr>
        </p:nvSpPr>
        <p:spPr>
          <a:xfrm>
            <a:off x="900125" y="978425"/>
            <a:ext cx="6602100" cy="57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cxnSp>
        <p:nvCxnSpPr>
          <p:cNvPr id="84" name="Google Shape;84;p7"/>
          <p:cNvCxnSpPr/>
          <p:nvPr/>
        </p:nvCxnSpPr>
        <p:spPr>
          <a:xfrm>
            <a:off x="-1200" y="370060"/>
            <a:ext cx="9146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5" name="Google Shape;85;p7"/>
          <p:cNvCxnSpPr/>
          <p:nvPr/>
        </p:nvCxnSpPr>
        <p:spPr>
          <a:xfrm>
            <a:off x="898575" y="0"/>
            <a:ext cx="0" cy="373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6" name="Google Shape;86;p7"/>
          <p:cNvCxnSpPr/>
          <p:nvPr/>
        </p:nvCxnSpPr>
        <p:spPr>
          <a:xfrm>
            <a:off x="1752075" y="0"/>
            <a:ext cx="0" cy="373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7" name="Google Shape;87;p7"/>
          <p:cNvSpPr txBox="1">
            <a:spLocks noGrp="1"/>
          </p:cNvSpPr>
          <p:nvPr>
            <p:ph type="subTitle" idx="2"/>
          </p:nvPr>
        </p:nvSpPr>
        <p:spPr>
          <a:xfrm>
            <a:off x="2378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88" name="Google Shape;88;p7"/>
          <p:cNvSpPr txBox="1">
            <a:spLocks noGrp="1"/>
          </p:cNvSpPr>
          <p:nvPr>
            <p:ph type="subTitle" idx="3"/>
          </p:nvPr>
        </p:nvSpPr>
        <p:spPr>
          <a:xfrm>
            <a:off x="92647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cxnSp>
        <p:nvCxnSpPr>
          <p:cNvPr id="89" name="Google Shape;89;p7"/>
          <p:cNvCxnSpPr/>
          <p:nvPr/>
        </p:nvCxnSpPr>
        <p:spPr>
          <a:xfrm>
            <a:off x="7263675" y="0"/>
            <a:ext cx="0" cy="373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0" name="Google Shape;90;p7"/>
          <p:cNvSpPr txBox="1">
            <a:spLocks noGrp="1"/>
          </p:cNvSpPr>
          <p:nvPr>
            <p:ph type="subTitle" idx="4"/>
          </p:nvPr>
        </p:nvSpPr>
        <p:spPr>
          <a:xfrm>
            <a:off x="7270794" y="74300"/>
            <a:ext cx="18090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dk2"/>
        </a:soli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8"/>
          <p:cNvSpPr/>
          <p:nvPr/>
        </p:nvSpPr>
        <p:spPr>
          <a:xfrm rot="-385396">
            <a:off x="2942524" y="3111445"/>
            <a:ext cx="5757442" cy="171514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8"/>
          <p:cNvSpPr/>
          <p:nvPr/>
        </p:nvSpPr>
        <p:spPr>
          <a:xfrm rot="819764">
            <a:off x="865280" y="1341764"/>
            <a:ext cx="2053714" cy="36101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8"/>
          <p:cNvSpPr/>
          <p:nvPr/>
        </p:nvSpPr>
        <p:spPr>
          <a:xfrm>
            <a:off x="3316150" y="373199"/>
            <a:ext cx="2847600" cy="2847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8"/>
          <p:cNvSpPr txBox="1">
            <a:spLocks noGrp="1"/>
          </p:cNvSpPr>
          <p:nvPr>
            <p:ph type="title"/>
          </p:nvPr>
        </p:nvSpPr>
        <p:spPr>
          <a:xfrm>
            <a:off x="720000" y="2102575"/>
            <a:ext cx="7699200" cy="10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Font typeface="Inter Medium"/>
              <a:buNone/>
              <a:defRPr sz="67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cxnSp>
        <p:nvCxnSpPr>
          <p:cNvPr id="96" name="Google Shape;96;p8"/>
          <p:cNvCxnSpPr/>
          <p:nvPr/>
        </p:nvCxnSpPr>
        <p:spPr>
          <a:xfrm>
            <a:off x="-1200" y="370060"/>
            <a:ext cx="9146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7" name="Google Shape;97;p8"/>
          <p:cNvCxnSpPr/>
          <p:nvPr/>
        </p:nvCxnSpPr>
        <p:spPr>
          <a:xfrm>
            <a:off x="898575" y="0"/>
            <a:ext cx="0" cy="373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8" name="Google Shape;98;p8"/>
          <p:cNvCxnSpPr/>
          <p:nvPr/>
        </p:nvCxnSpPr>
        <p:spPr>
          <a:xfrm>
            <a:off x="1752075" y="0"/>
            <a:ext cx="0" cy="373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9" name="Google Shape;99;p8"/>
          <p:cNvSpPr txBox="1">
            <a:spLocks noGrp="1"/>
          </p:cNvSpPr>
          <p:nvPr>
            <p:ph type="subTitle" idx="1"/>
          </p:nvPr>
        </p:nvSpPr>
        <p:spPr>
          <a:xfrm>
            <a:off x="2378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00" name="Google Shape;100;p8"/>
          <p:cNvSpPr txBox="1">
            <a:spLocks noGrp="1"/>
          </p:cNvSpPr>
          <p:nvPr>
            <p:ph type="subTitle" idx="2"/>
          </p:nvPr>
        </p:nvSpPr>
        <p:spPr>
          <a:xfrm>
            <a:off x="92647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cxnSp>
        <p:nvCxnSpPr>
          <p:cNvPr id="101" name="Google Shape;101;p8"/>
          <p:cNvCxnSpPr/>
          <p:nvPr/>
        </p:nvCxnSpPr>
        <p:spPr>
          <a:xfrm>
            <a:off x="7263675" y="0"/>
            <a:ext cx="0" cy="373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2" name="Google Shape;102;p8"/>
          <p:cNvSpPr txBox="1">
            <a:spLocks noGrp="1"/>
          </p:cNvSpPr>
          <p:nvPr>
            <p:ph type="subTitle" idx="3"/>
          </p:nvPr>
        </p:nvSpPr>
        <p:spPr>
          <a:xfrm>
            <a:off x="7270794" y="74300"/>
            <a:ext cx="18090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lt1"/>
        </a:solid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9"/>
          <p:cNvSpPr/>
          <p:nvPr/>
        </p:nvSpPr>
        <p:spPr>
          <a:xfrm>
            <a:off x="7640400" y="2851200"/>
            <a:ext cx="1504800" cy="15048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9"/>
          <p:cNvSpPr txBox="1">
            <a:spLocks noGrp="1"/>
          </p:cNvSpPr>
          <p:nvPr>
            <p:ph type="title"/>
          </p:nvPr>
        </p:nvSpPr>
        <p:spPr>
          <a:xfrm>
            <a:off x="896900" y="1855375"/>
            <a:ext cx="5944800" cy="70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9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06" name="Google Shape;106;p9"/>
          <p:cNvSpPr txBox="1">
            <a:spLocks noGrp="1"/>
          </p:cNvSpPr>
          <p:nvPr>
            <p:ph type="subTitle" idx="1"/>
          </p:nvPr>
        </p:nvSpPr>
        <p:spPr>
          <a:xfrm>
            <a:off x="896900" y="2589225"/>
            <a:ext cx="5944800" cy="140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ubik Light"/>
              <a:buNone/>
              <a:defRPr sz="1800">
                <a:latin typeface="Rubik Light"/>
                <a:ea typeface="Rubik Light"/>
                <a:cs typeface="Rubik Light"/>
                <a:sym typeface="Rubik Light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Rubik Light"/>
              <a:buNone/>
              <a:defRPr sz="1800">
                <a:latin typeface="Rubik Light"/>
                <a:ea typeface="Rubik Light"/>
                <a:cs typeface="Rubik Light"/>
                <a:sym typeface="Rubik Light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Rubik Light"/>
              <a:buNone/>
              <a:defRPr sz="1800">
                <a:latin typeface="Rubik Light"/>
                <a:ea typeface="Rubik Light"/>
                <a:cs typeface="Rubik Light"/>
                <a:sym typeface="Rubik Light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Rubik Light"/>
              <a:buNone/>
              <a:defRPr sz="1800">
                <a:latin typeface="Rubik Light"/>
                <a:ea typeface="Rubik Light"/>
                <a:cs typeface="Rubik Light"/>
                <a:sym typeface="Rubik Light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Rubik Light"/>
              <a:buNone/>
              <a:defRPr sz="1800">
                <a:latin typeface="Rubik Light"/>
                <a:ea typeface="Rubik Light"/>
                <a:cs typeface="Rubik Light"/>
                <a:sym typeface="Rubik Light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Rubik Light"/>
              <a:buNone/>
              <a:defRPr sz="1800">
                <a:latin typeface="Rubik Light"/>
                <a:ea typeface="Rubik Light"/>
                <a:cs typeface="Rubik Light"/>
                <a:sym typeface="Rubik Light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Rubik Light"/>
              <a:buNone/>
              <a:defRPr sz="1800">
                <a:latin typeface="Rubik Light"/>
                <a:ea typeface="Rubik Light"/>
                <a:cs typeface="Rubik Light"/>
                <a:sym typeface="Rubik Light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Rubik Light"/>
              <a:buNone/>
              <a:defRPr sz="1800">
                <a:latin typeface="Rubik Light"/>
                <a:ea typeface="Rubik Light"/>
                <a:cs typeface="Rubik Light"/>
                <a:sym typeface="Rubik Light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800"/>
              <a:buFont typeface="Rubik Light"/>
              <a:buNone/>
              <a:defRPr sz="1800"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endParaRPr/>
          </a:p>
        </p:txBody>
      </p:sp>
      <p:cxnSp>
        <p:nvCxnSpPr>
          <p:cNvPr id="107" name="Google Shape;107;p9"/>
          <p:cNvCxnSpPr/>
          <p:nvPr/>
        </p:nvCxnSpPr>
        <p:spPr>
          <a:xfrm>
            <a:off x="1026325" y="1856867"/>
            <a:ext cx="248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8" name="Google Shape;108;p9"/>
          <p:cNvSpPr/>
          <p:nvPr/>
        </p:nvSpPr>
        <p:spPr>
          <a:xfrm rot="-585979">
            <a:off x="6400490" y="4474852"/>
            <a:ext cx="2723571" cy="44255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9"/>
          <p:cNvSpPr/>
          <p:nvPr/>
        </p:nvSpPr>
        <p:spPr>
          <a:xfrm rot="2160948">
            <a:off x="7948136" y="1636891"/>
            <a:ext cx="982129" cy="103713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0" name="Google Shape;110;p9"/>
          <p:cNvCxnSpPr/>
          <p:nvPr/>
        </p:nvCxnSpPr>
        <p:spPr>
          <a:xfrm>
            <a:off x="-1200" y="370060"/>
            <a:ext cx="9146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1" name="Google Shape;111;p9"/>
          <p:cNvCxnSpPr/>
          <p:nvPr/>
        </p:nvCxnSpPr>
        <p:spPr>
          <a:xfrm>
            <a:off x="898575" y="0"/>
            <a:ext cx="0" cy="373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2" name="Google Shape;112;p9"/>
          <p:cNvCxnSpPr/>
          <p:nvPr/>
        </p:nvCxnSpPr>
        <p:spPr>
          <a:xfrm>
            <a:off x="1752075" y="0"/>
            <a:ext cx="0" cy="373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3" name="Google Shape;113;p9"/>
          <p:cNvSpPr txBox="1">
            <a:spLocks noGrp="1"/>
          </p:cNvSpPr>
          <p:nvPr>
            <p:ph type="subTitle" idx="2"/>
          </p:nvPr>
        </p:nvSpPr>
        <p:spPr>
          <a:xfrm>
            <a:off x="2378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14" name="Google Shape;114;p9"/>
          <p:cNvSpPr txBox="1">
            <a:spLocks noGrp="1"/>
          </p:cNvSpPr>
          <p:nvPr>
            <p:ph type="subTitle" idx="3"/>
          </p:nvPr>
        </p:nvSpPr>
        <p:spPr>
          <a:xfrm>
            <a:off x="92647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cxnSp>
        <p:nvCxnSpPr>
          <p:cNvPr id="115" name="Google Shape;115;p9"/>
          <p:cNvCxnSpPr/>
          <p:nvPr/>
        </p:nvCxnSpPr>
        <p:spPr>
          <a:xfrm>
            <a:off x="7263675" y="0"/>
            <a:ext cx="0" cy="373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6" name="Google Shape;116;p9"/>
          <p:cNvSpPr txBox="1">
            <a:spLocks noGrp="1"/>
          </p:cNvSpPr>
          <p:nvPr>
            <p:ph type="subTitle" idx="4"/>
          </p:nvPr>
        </p:nvSpPr>
        <p:spPr>
          <a:xfrm>
            <a:off x="7270794" y="74300"/>
            <a:ext cx="18090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1"/>
          <p:cNvSpPr/>
          <p:nvPr/>
        </p:nvSpPr>
        <p:spPr>
          <a:xfrm>
            <a:off x="8636403" y="3883797"/>
            <a:ext cx="507600" cy="1259700"/>
          </a:xfrm>
          <a:prstGeom prst="rect">
            <a:avLst/>
          </a:prstGeom>
          <a:solidFill>
            <a:srgbClr val="3FCB3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11"/>
          <p:cNvSpPr/>
          <p:nvPr/>
        </p:nvSpPr>
        <p:spPr>
          <a:xfrm rot="-6069619">
            <a:off x="3378870" y="2383782"/>
            <a:ext cx="1509648" cy="1590370"/>
          </a:xfrm>
          <a:prstGeom prst="rect">
            <a:avLst/>
          </a:prstGeom>
          <a:solidFill>
            <a:srgbClr val="3FCB3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11"/>
          <p:cNvSpPr/>
          <p:nvPr/>
        </p:nvSpPr>
        <p:spPr>
          <a:xfrm rot="2077369">
            <a:off x="4880878" y="3059970"/>
            <a:ext cx="3772101" cy="1095711"/>
          </a:xfrm>
          <a:prstGeom prst="rect">
            <a:avLst/>
          </a:prstGeom>
          <a:solidFill>
            <a:srgbClr val="3FCB3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11"/>
          <p:cNvSpPr/>
          <p:nvPr/>
        </p:nvSpPr>
        <p:spPr>
          <a:xfrm>
            <a:off x="4773230" y="3601763"/>
            <a:ext cx="1541700" cy="1541700"/>
          </a:xfrm>
          <a:prstGeom prst="ellipse">
            <a:avLst/>
          </a:prstGeom>
          <a:solidFill>
            <a:srgbClr val="3FCB3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11"/>
          <p:cNvSpPr txBox="1">
            <a:spLocks noGrp="1"/>
          </p:cNvSpPr>
          <p:nvPr>
            <p:ph type="title" hasCustomPrompt="1"/>
          </p:nvPr>
        </p:nvSpPr>
        <p:spPr>
          <a:xfrm>
            <a:off x="896900" y="1558475"/>
            <a:ext cx="6591600" cy="151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900"/>
              <a:buNone/>
              <a:defRPr sz="7900"/>
            </a:lvl1pPr>
            <a:lvl2pPr lvl="1" rtl="0">
              <a:spcBef>
                <a:spcPts val="0"/>
              </a:spcBef>
              <a:spcAft>
                <a:spcPts val="0"/>
              </a:spcAft>
              <a:buSzPts val="7900"/>
              <a:buNone/>
              <a:defRPr sz="7900"/>
            </a:lvl2pPr>
            <a:lvl3pPr lvl="2" rtl="0">
              <a:spcBef>
                <a:spcPts val="0"/>
              </a:spcBef>
              <a:spcAft>
                <a:spcPts val="0"/>
              </a:spcAft>
              <a:buSzPts val="7900"/>
              <a:buNone/>
              <a:defRPr sz="7900"/>
            </a:lvl3pPr>
            <a:lvl4pPr lvl="3" rtl="0">
              <a:spcBef>
                <a:spcPts val="0"/>
              </a:spcBef>
              <a:spcAft>
                <a:spcPts val="0"/>
              </a:spcAft>
              <a:buSzPts val="7900"/>
              <a:buNone/>
              <a:defRPr sz="7900"/>
            </a:lvl4pPr>
            <a:lvl5pPr lvl="4" rtl="0">
              <a:spcBef>
                <a:spcPts val="0"/>
              </a:spcBef>
              <a:spcAft>
                <a:spcPts val="0"/>
              </a:spcAft>
              <a:buSzPts val="7900"/>
              <a:buNone/>
              <a:defRPr sz="7900"/>
            </a:lvl5pPr>
            <a:lvl6pPr lvl="5" rtl="0">
              <a:spcBef>
                <a:spcPts val="0"/>
              </a:spcBef>
              <a:spcAft>
                <a:spcPts val="0"/>
              </a:spcAft>
              <a:buSzPts val="7900"/>
              <a:buNone/>
              <a:defRPr sz="7900"/>
            </a:lvl6pPr>
            <a:lvl7pPr lvl="6" rtl="0">
              <a:spcBef>
                <a:spcPts val="0"/>
              </a:spcBef>
              <a:spcAft>
                <a:spcPts val="0"/>
              </a:spcAft>
              <a:buSzPts val="7900"/>
              <a:buNone/>
              <a:defRPr sz="7900"/>
            </a:lvl7pPr>
            <a:lvl8pPr lvl="7" rtl="0">
              <a:spcBef>
                <a:spcPts val="0"/>
              </a:spcBef>
              <a:spcAft>
                <a:spcPts val="0"/>
              </a:spcAft>
              <a:buSzPts val="7900"/>
              <a:buNone/>
              <a:defRPr sz="7900"/>
            </a:lvl8pPr>
            <a:lvl9pPr lvl="8" rtl="0">
              <a:spcBef>
                <a:spcPts val="0"/>
              </a:spcBef>
              <a:spcAft>
                <a:spcPts val="0"/>
              </a:spcAft>
              <a:buSzPts val="7900"/>
              <a:buNone/>
              <a:defRPr sz="7900"/>
            </a:lvl9pPr>
          </a:lstStyle>
          <a:p>
            <a:r>
              <a:t>xx%</a:t>
            </a:r>
          </a:p>
        </p:txBody>
      </p:sp>
      <p:sp>
        <p:nvSpPr>
          <p:cNvPr id="135" name="Google Shape;135;p11"/>
          <p:cNvSpPr txBox="1">
            <a:spLocks noGrp="1"/>
          </p:cNvSpPr>
          <p:nvPr>
            <p:ph type="subTitle" idx="1"/>
          </p:nvPr>
        </p:nvSpPr>
        <p:spPr>
          <a:xfrm>
            <a:off x="896900" y="2977100"/>
            <a:ext cx="6591600" cy="56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ubik Light"/>
              <a:buNone/>
              <a:defRPr sz="1800">
                <a:latin typeface="Rubik Light"/>
                <a:ea typeface="Rubik Light"/>
                <a:cs typeface="Rubik Light"/>
                <a:sym typeface="Rubik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ubik Light"/>
              <a:buNone/>
              <a:defRPr sz="1800">
                <a:latin typeface="Rubik Light"/>
                <a:ea typeface="Rubik Light"/>
                <a:cs typeface="Rubik Light"/>
                <a:sym typeface="Rubik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ubik Light"/>
              <a:buNone/>
              <a:defRPr sz="1800">
                <a:latin typeface="Rubik Light"/>
                <a:ea typeface="Rubik Light"/>
                <a:cs typeface="Rubik Light"/>
                <a:sym typeface="Rubik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ubik Light"/>
              <a:buNone/>
              <a:defRPr sz="1800">
                <a:latin typeface="Rubik Light"/>
                <a:ea typeface="Rubik Light"/>
                <a:cs typeface="Rubik Light"/>
                <a:sym typeface="Rubik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ubik Light"/>
              <a:buNone/>
              <a:defRPr sz="1800">
                <a:latin typeface="Rubik Light"/>
                <a:ea typeface="Rubik Light"/>
                <a:cs typeface="Rubik Light"/>
                <a:sym typeface="Rubik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ubik Light"/>
              <a:buNone/>
              <a:defRPr sz="1800">
                <a:latin typeface="Rubik Light"/>
                <a:ea typeface="Rubik Light"/>
                <a:cs typeface="Rubik Light"/>
                <a:sym typeface="Rubik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ubik Light"/>
              <a:buNone/>
              <a:defRPr sz="1800">
                <a:latin typeface="Rubik Light"/>
                <a:ea typeface="Rubik Light"/>
                <a:cs typeface="Rubik Light"/>
                <a:sym typeface="Rubik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ubik Light"/>
              <a:buNone/>
              <a:defRPr sz="1800">
                <a:latin typeface="Rubik Light"/>
                <a:ea typeface="Rubik Light"/>
                <a:cs typeface="Rubik Light"/>
                <a:sym typeface="Rubik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ubik Light"/>
              <a:buNone/>
              <a:defRPr sz="1800"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endParaRPr/>
          </a:p>
        </p:txBody>
      </p:sp>
      <p:cxnSp>
        <p:nvCxnSpPr>
          <p:cNvPr id="136" name="Google Shape;136;p11"/>
          <p:cNvCxnSpPr/>
          <p:nvPr/>
        </p:nvCxnSpPr>
        <p:spPr>
          <a:xfrm>
            <a:off x="1026325" y="2970700"/>
            <a:ext cx="248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7" name="Google Shape;137;p11"/>
          <p:cNvCxnSpPr/>
          <p:nvPr/>
        </p:nvCxnSpPr>
        <p:spPr>
          <a:xfrm>
            <a:off x="-1200" y="370060"/>
            <a:ext cx="9146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8" name="Google Shape;138;p11"/>
          <p:cNvCxnSpPr/>
          <p:nvPr/>
        </p:nvCxnSpPr>
        <p:spPr>
          <a:xfrm>
            <a:off x="898575" y="0"/>
            <a:ext cx="0" cy="373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9" name="Google Shape;139;p11"/>
          <p:cNvCxnSpPr/>
          <p:nvPr/>
        </p:nvCxnSpPr>
        <p:spPr>
          <a:xfrm>
            <a:off x="1752075" y="0"/>
            <a:ext cx="0" cy="373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0" name="Google Shape;140;p11"/>
          <p:cNvSpPr txBox="1">
            <a:spLocks noGrp="1"/>
          </p:cNvSpPr>
          <p:nvPr>
            <p:ph type="subTitle" idx="2"/>
          </p:nvPr>
        </p:nvSpPr>
        <p:spPr>
          <a:xfrm>
            <a:off x="2378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41" name="Google Shape;141;p11"/>
          <p:cNvSpPr txBox="1">
            <a:spLocks noGrp="1"/>
          </p:cNvSpPr>
          <p:nvPr>
            <p:ph type="subTitle" idx="3"/>
          </p:nvPr>
        </p:nvSpPr>
        <p:spPr>
          <a:xfrm>
            <a:off x="92647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cxnSp>
        <p:nvCxnSpPr>
          <p:cNvPr id="142" name="Google Shape;142;p11"/>
          <p:cNvCxnSpPr/>
          <p:nvPr/>
        </p:nvCxnSpPr>
        <p:spPr>
          <a:xfrm>
            <a:off x="7263675" y="0"/>
            <a:ext cx="0" cy="373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3" name="Google Shape;143;p11"/>
          <p:cNvSpPr txBox="1">
            <a:spLocks noGrp="1"/>
          </p:cNvSpPr>
          <p:nvPr>
            <p:ph type="subTitle" idx="4"/>
          </p:nvPr>
        </p:nvSpPr>
        <p:spPr>
          <a:xfrm>
            <a:off x="7270794" y="74300"/>
            <a:ext cx="18090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EEEEEE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98575" y="445025"/>
            <a:ext cx="7933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nter SemiBold"/>
              <a:buNone/>
              <a:defRPr sz="35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98500" y="1152475"/>
            <a:ext cx="7933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Char char="●"/>
              <a:defRPr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L="914400" lvl="1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Char char="○"/>
              <a:defRPr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L="1371600" lvl="2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Char char="■"/>
              <a:defRPr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L="1828800" lvl="3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Char char="●"/>
              <a:defRPr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L="2286000" lvl="4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Char char="○"/>
              <a:defRPr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L="2743200" lvl="5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Char char="■"/>
              <a:defRPr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L="3200400" lvl="6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Char char="●"/>
              <a:defRPr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L="3657600" lvl="7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Char char="○"/>
              <a:defRPr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L="4114800" lvl="8" indent="-3175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ubik"/>
              <a:buChar char="■"/>
              <a:defRPr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3" r:id="rId14"/>
    <p:sldLayoutId id="2147483664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slidesgo.com/slidesgo-school/presentation-tips/how-to-modify-a-graph-in-our-templates?utm_source=slidesgo_template&amp;utm_medium=referral-link&amp;utm_campaign=how-to-modify-a-graph-in-our-templates&amp;utm_term=slidesgo-school&amp;utm_content=how-to-modify-a-graph-in-our-templates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mailto:js8425@srmist.edu.in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2"/>
          <p:cNvSpPr txBox="1">
            <a:spLocks noGrp="1"/>
          </p:cNvSpPr>
          <p:nvPr>
            <p:ph type="ctrTitle"/>
          </p:nvPr>
        </p:nvSpPr>
        <p:spPr>
          <a:xfrm>
            <a:off x="896900" y="1176050"/>
            <a:ext cx="6992100" cy="254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CogniSieve Core</a:t>
            </a:r>
            <a:endParaRPr dirty="0"/>
          </a:p>
        </p:txBody>
      </p:sp>
      <p:sp>
        <p:nvSpPr>
          <p:cNvPr id="270" name="Google Shape;270;p22"/>
          <p:cNvSpPr txBox="1">
            <a:spLocks noGrp="1"/>
          </p:cNvSpPr>
          <p:nvPr>
            <p:ph type="subTitle" idx="1"/>
          </p:nvPr>
        </p:nvSpPr>
        <p:spPr>
          <a:xfrm>
            <a:off x="896900" y="3655350"/>
            <a:ext cx="5854800" cy="42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Validate Before You Escalate</a:t>
            </a:r>
            <a:endParaRPr dirty="0"/>
          </a:p>
        </p:txBody>
      </p:sp>
      <p:sp>
        <p:nvSpPr>
          <p:cNvPr id="271" name="Google Shape;271;p22"/>
          <p:cNvSpPr txBox="1">
            <a:spLocks noGrp="1"/>
          </p:cNvSpPr>
          <p:nvPr>
            <p:ph type="subTitle" idx="2"/>
          </p:nvPr>
        </p:nvSpPr>
        <p:spPr>
          <a:xfrm>
            <a:off x="2378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2026</a:t>
            </a:r>
            <a:endParaRPr dirty="0"/>
          </a:p>
        </p:txBody>
      </p:sp>
      <p:sp>
        <p:nvSpPr>
          <p:cNvPr id="272" name="Google Shape;272;p22"/>
          <p:cNvSpPr txBox="1">
            <a:spLocks noGrp="1"/>
          </p:cNvSpPr>
          <p:nvPr>
            <p:ph type="subTitle" idx="3"/>
          </p:nvPr>
        </p:nvSpPr>
        <p:spPr>
          <a:xfrm>
            <a:off x="92647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FEB</a:t>
            </a:r>
            <a:endParaRPr dirty="0"/>
          </a:p>
        </p:txBody>
      </p:sp>
      <p:sp>
        <p:nvSpPr>
          <p:cNvPr id="273" name="Google Shape;273;p22"/>
          <p:cNvSpPr txBox="1">
            <a:spLocks noGrp="1"/>
          </p:cNvSpPr>
          <p:nvPr>
            <p:ph type="subTitle" idx="4"/>
          </p:nvPr>
        </p:nvSpPr>
        <p:spPr>
          <a:xfrm>
            <a:off x="7270794" y="74300"/>
            <a:ext cx="18090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GiveInternshipPlease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29"/>
          <p:cNvSpPr txBox="1">
            <a:spLocks noGrp="1"/>
          </p:cNvSpPr>
          <p:nvPr>
            <p:ph type="subTitle" idx="9"/>
          </p:nvPr>
        </p:nvSpPr>
        <p:spPr>
          <a:xfrm>
            <a:off x="926475" y="3269600"/>
            <a:ext cx="2463496" cy="489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Ingestion Layer</a:t>
            </a:r>
            <a:endParaRPr dirty="0"/>
          </a:p>
        </p:txBody>
      </p:sp>
      <p:sp>
        <p:nvSpPr>
          <p:cNvPr id="357" name="Google Shape;357;p29"/>
          <p:cNvSpPr txBox="1">
            <a:spLocks noGrp="1"/>
          </p:cNvSpPr>
          <p:nvPr>
            <p:ph type="subTitle" idx="8"/>
          </p:nvPr>
        </p:nvSpPr>
        <p:spPr>
          <a:xfrm>
            <a:off x="3487357" y="2194409"/>
            <a:ext cx="2645467" cy="489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Behaviour Layer</a:t>
            </a:r>
            <a:endParaRPr dirty="0"/>
          </a:p>
        </p:txBody>
      </p:sp>
      <p:sp>
        <p:nvSpPr>
          <p:cNvPr id="358" name="Google Shape;358;p29"/>
          <p:cNvSpPr txBox="1">
            <a:spLocks noGrp="1"/>
          </p:cNvSpPr>
          <p:nvPr>
            <p:ph type="subTitle" idx="1"/>
          </p:nvPr>
        </p:nvSpPr>
        <p:spPr>
          <a:xfrm>
            <a:off x="926364" y="3616008"/>
            <a:ext cx="2280600" cy="89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ELK Log source combined with a secure python interface</a:t>
            </a:r>
            <a:endParaRPr dirty="0"/>
          </a:p>
        </p:txBody>
      </p:sp>
      <p:sp>
        <p:nvSpPr>
          <p:cNvPr id="359" name="Google Shape;359;p29"/>
          <p:cNvSpPr txBox="1">
            <a:spLocks noGrp="1"/>
          </p:cNvSpPr>
          <p:nvPr>
            <p:ph type="subTitle" idx="3"/>
          </p:nvPr>
        </p:nvSpPr>
        <p:spPr>
          <a:xfrm>
            <a:off x="3487342" y="2547015"/>
            <a:ext cx="2280600" cy="89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Time series feature extraction and behavioural baselining</a:t>
            </a:r>
            <a:endParaRPr dirty="0"/>
          </a:p>
        </p:txBody>
      </p:sp>
      <p:sp>
        <p:nvSpPr>
          <p:cNvPr id="360" name="Google Shape;360;p29"/>
          <p:cNvSpPr txBox="1">
            <a:spLocks noGrp="1"/>
          </p:cNvSpPr>
          <p:nvPr>
            <p:ph type="subTitle" idx="4"/>
          </p:nvPr>
        </p:nvSpPr>
        <p:spPr>
          <a:xfrm>
            <a:off x="6048320" y="3597369"/>
            <a:ext cx="2280600" cy="89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Anomaly Models, Correlation Engines and Fidelity scoring model</a:t>
            </a:r>
            <a:endParaRPr dirty="0"/>
          </a:p>
        </p:txBody>
      </p:sp>
      <p:sp>
        <p:nvSpPr>
          <p:cNvPr id="361" name="Google Shape;361;p29"/>
          <p:cNvSpPr txBox="1">
            <a:spLocks noGrp="1"/>
          </p:cNvSpPr>
          <p:nvPr>
            <p:ph type="title"/>
          </p:nvPr>
        </p:nvSpPr>
        <p:spPr>
          <a:xfrm>
            <a:off x="896900" y="702800"/>
            <a:ext cx="6602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Software Design</a:t>
            </a:r>
            <a:endParaRPr dirty="0"/>
          </a:p>
        </p:txBody>
      </p:sp>
      <p:cxnSp>
        <p:nvCxnSpPr>
          <p:cNvPr id="362" name="Google Shape;362;p29"/>
          <p:cNvCxnSpPr/>
          <p:nvPr/>
        </p:nvCxnSpPr>
        <p:spPr>
          <a:xfrm>
            <a:off x="1026325" y="3240415"/>
            <a:ext cx="248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3" name="Google Shape;363;p29"/>
          <p:cNvSpPr/>
          <p:nvPr/>
        </p:nvSpPr>
        <p:spPr>
          <a:xfrm>
            <a:off x="1058240" y="2969462"/>
            <a:ext cx="170100" cy="170100"/>
          </a:xfrm>
          <a:prstGeom prst="ellipse">
            <a:avLst/>
          </a:prstGeom>
          <a:solidFill>
            <a:srgbClr val="3FCB3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64" name="Google Shape;364;p29"/>
          <p:cNvCxnSpPr/>
          <p:nvPr/>
        </p:nvCxnSpPr>
        <p:spPr>
          <a:xfrm>
            <a:off x="3606875" y="2068598"/>
            <a:ext cx="248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5" name="Google Shape;365;p29"/>
          <p:cNvSpPr/>
          <p:nvPr/>
        </p:nvSpPr>
        <p:spPr>
          <a:xfrm>
            <a:off x="3638790" y="1830537"/>
            <a:ext cx="170100" cy="170100"/>
          </a:xfrm>
          <a:prstGeom prst="ellipse">
            <a:avLst/>
          </a:prstGeom>
          <a:solidFill>
            <a:srgbClr val="3FCB3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p29"/>
          <p:cNvSpPr txBox="1">
            <a:spLocks noGrp="1"/>
          </p:cNvSpPr>
          <p:nvPr>
            <p:ph type="subTitle" idx="5"/>
          </p:nvPr>
        </p:nvSpPr>
        <p:spPr>
          <a:xfrm>
            <a:off x="2378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2026</a:t>
            </a:r>
            <a:endParaRPr dirty="0"/>
          </a:p>
        </p:txBody>
      </p:sp>
      <p:sp>
        <p:nvSpPr>
          <p:cNvPr id="367" name="Google Shape;367;p29"/>
          <p:cNvSpPr txBox="1">
            <a:spLocks noGrp="1"/>
          </p:cNvSpPr>
          <p:nvPr>
            <p:ph type="subTitle" idx="6"/>
          </p:nvPr>
        </p:nvSpPr>
        <p:spPr>
          <a:xfrm>
            <a:off x="92647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FEB</a:t>
            </a:r>
            <a:endParaRPr dirty="0"/>
          </a:p>
        </p:txBody>
      </p:sp>
      <p:sp>
        <p:nvSpPr>
          <p:cNvPr id="368" name="Google Shape;368;p29"/>
          <p:cNvSpPr txBox="1">
            <a:spLocks noGrp="1"/>
          </p:cNvSpPr>
          <p:nvPr>
            <p:ph type="subTitle" idx="7"/>
          </p:nvPr>
        </p:nvSpPr>
        <p:spPr>
          <a:xfrm>
            <a:off x="7311215" y="29695"/>
            <a:ext cx="1809000" cy="2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GiveInternshipPlease</a:t>
            </a:r>
            <a:endParaRPr dirty="0"/>
          </a:p>
        </p:txBody>
      </p:sp>
      <p:cxnSp>
        <p:nvCxnSpPr>
          <p:cNvPr id="369" name="Google Shape;369;p29"/>
          <p:cNvCxnSpPr/>
          <p:nvPr/>
        </p:nvCxnSpPr>
        <p:spPr>
          <a:xfrm>
            <a:off x="6132825" y="3240415"/>
            <a:ext cx="248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0" name="Google Shape;370;p29"/>
          <p:cNvSpPr/>
          <p:nvPr/>
        </p:nvSpPr>
        <p:spPr>
          <a:xfrm>
            <a:off x="6164740" y="2969462"/>
            <a:ext cx="170100" cy="170100"/>
          </a:xfrm>
          <a:prstGeom prst="ellipse">
            <a:avLst/>
          </a:prstGeom>
          <a:solidFill>
            <a:srgbClr val="3FCB3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" name="Google Shape;371;p29"/>
          <p:cNvSpPr txBox="1">
            <a:spLocks noGrp="1"/>
          </p:cNvSpPr>
          <p:nvPr>
            <p:ph type="subTitle" idx="2"/>
          </p:nvPr>
        </p:nvSpPr>
        <p:spPr>
          <a:xfrm>
            <a:off x="6048324" y="3240425"/>
            <a:ext cx="2805743" cy="489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Intelligence Layer</a:t>
            </a:r>
            <a:endParaRPr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28"/>
          <p:cNvSpPr txBox="1">
            <a:spLocks noGrp="1"/>
          </p:cNvSpPr>
          <p:nvPr>
            <p:ph type="subTitle" idx="1"/>
          </p:nvPr>
        </p:nvSpPr>
        <p:spPr>
          <a:xfrm>
            <a:off x="896900" y="2742100"/>
            <a:ext cx="2966100" cy="50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Reasoning Layer</a:t>
            </a:r>
            <a:endParaRPr dirty="0"/>
          </a:p>
        </p:txBody>
      </p:sp>
      <p:sp>
        <p:nvSpPr>
          <p:cNvPr id="341" name="Google Shape;341;p28"/>
          <p:cNvSpPr txBox="1">
            <a:spLocks noGrp="1"/>
          </p:cNvSpPr>
          <p:nvPr>
            <p:ph type="subTitle" idx="3"/>
          </p:nvPr>
        </p:nvSpPr>
        <p:spPr>
          <a:xfrm>
            <a:off x="896900" y="3137046"/>
            <a:ext cx="31938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Local LLM (Ollama) via LangChain or LangGraph</a:t>
            </a:r>
            <a:endParaRPr dirty="0"/>
          </a:p>
        </p:txBody>
      </p:sp>
      <p:sp>
        <p:nvSpPr>
          <p:cNvPr id="342" name="Google Shape;342;p28"/>
          <p:cNvSpPr txBox="1">
            <a:spLocks noGrp="1"/>
          </p:cNvSpPr>
          <p:nvPr>
            <p:ph type="subTitle" idx="2"/>
          </p:nvPr>
        </p:nvSpPr>
        <p:spPr>
          <a:xfrm>
            <a:off x="5234954" y="2742100"/>
            <a:ext cx="2966100" cy="50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Escalation Layer</a:t>
            </a:r>
            <a:endParaRPr dirty="0"/>
          </a:p>
        </p:txBody>
      </p:sp>
      <p:sp>
        <p:nvSpPr>
          <p:cNvPr id="343" name="Google Shape;343;p28"/>
          <p:cNvSpPr txBox="1">
            <a:spLocks noGrp="1"/>
          </p:cNvSpPr>
          <p:nvPr>
            <p:ph type="subTitle" idx="4"/>
          </p:nvPr>
        </p:nvSpPr>
        <p:spPr>
          <a:xfrm>
            <a:off x="5234950" y="3137046"/>
            <a:ext cx="31938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Validated alerts resulting in SIEM updates</a:t>
            </a:r>
            <a:endParaRPr dirty="0"/>
          </a:p>
        </p:txBody>
      </p:sp>
      <p:cxnSp>
        <p:nvCxnSpPr>
          <p:cNvPr id="344" name="Google Shape;344;p28"/>
          <p:cNvCxnSpPr/>
          <p:nvPr/>
        </p:nvCxnSpPr>
        <p:spPr>
          <a:xfrm>
            <a:off x="1007686" y="2742100"/>
            <a:ext cx="248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5" name="Google Shape;345;p28"/>
          <p:cNvCxnSpPr/>
          <p:nvPr/>
        </p:nvCxnSpPr>
        <p:spPr>
          <a:xfrm>
            <a:off x="5319500" y="2742100"/>
            <a:ext cx="248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6" name="Google Shape;346;p28"/>
          <p:cNvSpPr/>
          <p:nvPr/>
        </p:nvSpPr>
        <p:spPr>
          <a:xfrm>
            <a:off x="1039601" y="2479370"/>
            <a:ext cx="170100" cy="170100"/>
          </a:xfrm>
          <a:prstGeom prst="ellipse">
            <a:avLst/>
          </a:prstGeom>
          <a:solidFill>
            <a:srgbClr val="3FCB3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28"/>
          <p:cNvSpPr/>
          <p:nvPr/>
        </p:nvSpPr>
        <p:spPr>
          <a:xfrm>
            <a:off x="5358500" y="2479370"/>
            <a:ext cx="170100" cy="170100"/>
          </a:xfrm>
          <a:prstGeom prst="ellipse">
            <a:avLst/>
          </a:prstGeom>
          <a:solidFill>
            <a:srgbClr val="3FCB3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28"/>
          <p:cNvSpPr txBox="1">
            <a:spLocks noGrp="1"/>
          </p:cNvSpPr>
          <p:nvPr>
            <p:ph type="title"/>
          </p:nvPr>
        </p:nvSpPr>
        <p:spPr>
          <a:xfrm>
            <a:off x="896900" y="702800"/>
            <a:ext cx="6602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Software Design</a:t>
            </a:r>
            <a:endParaRPr dirty="0"/>
          </a:p>
        </p:txBody>
      </p:sp>
      <p:sp>
        <p:nvSpPr>
          <p:cNvPr id="349" name="Google Shape;349;p28"/>
          <p:cNvSpPr txBox="1">
            <a:spLocks noGrp="1"/>
          </p:cNvSpPr>
          <p:nvPr>
            <p:ph type="subTitle" idx="5"/>
          </p:nvPr>
        </p:nvSpPr>
        <p:spPr>
          <a:xfrm>
            <a:off x="2378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2026</a:t>
            </a:r>
            <a:endParaRPr dirty="0"/>
          </a:p>
        </p:txBody>
      </p:sp>
      <p:sp>
        <p:nvSpPr>
          <p:cNvPr id="350" name="Google Shape;350;p28"/>
          <p:cNvSpPr txBox="1">
            <a:spLocks noGrp="1"/>
          </p:cNvSpPr>
          <p:nvPr>
            <p:ph type="subTitle" idx="6"/>
          </p:nvPr>
        </p:nvSpPr>
        <p:spPr>
          <a:xfrm>
            <a:off x="92647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FEB</a:t>
            </a:r>
            <a:endParaRPr dirty="0"/>
          </a:p>
        </p:txBody>
      </p:sp>
      <p:sp>
        <p:nvSpPr>
          <p:cNvPr id="351" name="Google Shape;351;p28"/>
          <p:cNvSpPr txBox="1">
            <a:spLocks noGrp="1"/>
          </p:cNvSpPr>
          <p:nvPr>
            <p:ph type="subTitle" idx="7"/>
          </p:nvPr>
        </p:nvSpPr>
        <p:spPr>
          <a:xfrm>
            <a:off x="7270794" y="74300"/>
            <a:ext cx="18090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GiveInternshipPlease</a:t>
            </a:r>
            <a:endParaRPr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43"/>
          <p:cNvSpPr txBox="1">
            <a:spLocks noGrp="1"/>
          </p:cNvSpPr>
          <p:nvPr>
            <p:ph type="title"/>
          </p:nvPr>
        </p:nvSpPr>
        <p:spPr>
          <a:xfrm>
            <a:off x="900125" y="676656"/>
            <a:ext cx="6602100" cy="57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Design Principles</a:t>
            </a:r>
            <a:endParaRPr dirty="0"/>
          </a:p>
        </p:txBody>
      </p:sp>
      <p:sp>
        <p:nvSpPr>
          <p:cNvPr id="656" name="Google Shape;656;p43"/>
          <p:cNvSpPr txBox="1">
            <a:spLocks noGrp="1"/>
          </p:cNvSpPr>
          <p:nvPr>
            <p:ph type="body" idx="1"/>
          </p:nvPr>
        </p:nvSpPr>
        <p:spPr>
          <a:xfrm>
            <a:off x="821485" y="1559212"/>
            <a:ext cx="3293700" cy="251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Clr>
                <a:schemeClr val="dk1"/>
              </a:buClr>
              <a:buSzPts val="1100"/>
            </a:pPr>
            <a:r>
              <a:rPr lang="en-IN" sz="1600" dirty="0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rPr>
              <a:t>Zero External Network Dependency</a:t>
            </a:r>
          </a:p>
          <a:p>
            <a:pPr marL="285750" indent="-285750">
              <a:buClr>
                <a:schemeClr val="dk1"/>
              </a:buClr>
              <a:buSzPts val="1100"/>
            </a:pPr>
            <a:r>
              <a:rPr lang="en-IN" sz="1600" dirty="0">
                <a:solidFill>
                  <a:schemeClr val="dk1"/>
                </a:solidFill>
              </a:rPr>
              <a:t>Modular and reusable components</a:t>
            </a:r>
          </a:p>
          <a:p>
            <a:pPr marL="285750" indent="-285750">
              <a:buClr>
                <a:schemeClr val="dk1"/>
              </a:buClr>
              <a:buSzPts val="1100"/>
            </a:pPr>
            <a:r>
              <a:rPr lang="en-IN" sz="1600" dirty="0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rPr>
              <a:t>SIEM</a:t>
            </a:r>
            <a:r>
              <a:rPr lang="en-IN" sz="1600" dirty="0">
                <a:solidFill>
                  <a:schemeClr val="dk1"/>
                </a:solidFill>
              </a:rPr>
              <a:t>-</a:t>
            </a:r>
            <a:r>
              <a:rPr lang="en-IN" sz="1600" dirty="0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rPr>
              <a:t>agnostic Integration</a:t>
            </a:r>
          </a:p>
          <a:p>
            <a:pPr marL="285750" indent="-285750">
              <a:buClr>
                <a:schemeClr val="dk1"/>
              </a:buClr>
              <a:buSzPts val="1100"/>
            </a:pPr>
            <a:r>
              <a:rPr lang="en-IN" sz="1600" dirty="0">
                <a:solidFill>
                  <a:schemeClr val="dk1"/>
                </a:solidFill>
              </a:rPr>
              <a:t>Controlled AI access via APIs</a:t>
            </a:r>
          </a:p>
          <a:p>
            <a:pPr marL="285750" indent="-285750">
              <a:buClr>
                <a:schemeClr val="dk1"/>
              </a:buClr>
              <a:buSzPts val="1100"/>
            </a:pPr>
            <a:r>
              <a:rPr lang="en-IN" sz="1600" dirty="0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rPr>
              <a:t>Encoded rulebook grounding</a:t>
            </a:r>
            <a:endParaRPr sz="1600" dirty="0">
              <a:solidFill>
                <a:schemeClr val="dk1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657" name="Google Shape;657;p43"/>
          <p:cNvSpPr txBox="1">
            <a:spLocks noGrp="1"/>
          </p:cNvSpPr>
          <p:nvPr>
            <p:ph type="subTitle" idx="2"/>
          </p:nvPr>
        </p:nvSpPr>
        <p:spPr>
          <a:xfrm>
            <a:off x="2378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2026</a:t>
            </a:r>
            <a:endParaRPr dirty="0"/>
          </a:p>
        </p:txBody>
      </p:sp>
      <p:sp>
        <p:nvSpPr>
          <p:cNvPr id="658" name="Google Shape;658;p43"/>
          <p:cNvSpPr txBox="1">
            <a:spLocks noGrp="1"/>
          </p:cNvSpPr>
          <p:nvPr>
            <p:ph type="subTitle" idx="3"/>
          </p:nvPr>
        </p:nvSpPr>
        <p:spPr>
          <a:xfrm>
            <a:off x="92647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FEB</a:t>
            </a:r>
            <a:endParaRPr dirty="0"/>
          </a:p>
        </p:txBody>
      </p:sp>
      <p:sp>
        <p:nvSpPr>
          <p:cNvPr id="659" name="Google Shape;659;p43"/>
          <p:cNvSpPr txBox="1">
            <a:spLocks noGrp="1"/>
          </p:cNvSpPr>
          <p:nvPr>
            <p:ph type="subTitle" idx="4"/>
          </p:nvPr>
        </p:nvSpPr>
        <p:spPr>
          <a:xfrm>
            <a:off x="7270794" y="74300"/>
            <a:ext cx="18090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GiveInternshipPlease</a:t>
            </a:r>
            <a:endParaRPr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39"/>
          <p:cNvSpPr txBox="1">
            <a:spLocks noGrp="1"/>
          </p:cNvSpPr>
          <p:nvPr>
            <p:ph type="title"/>
          </p:nvPr>
        </p:nvSpPr>
        <p:spPr>
          <a:xfrm>
            <a:off x="896900" y="1558475"/>
            <a:ext cx="6782573" cy="151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How It Works</a:t>
            </a:r>
            <a:endParaRPr dirty="0"/>
          </a:p>
        </p:txBody>
      </p:sp>
      <p:sp>
        <p:nvSpPr>
          <p:cNvPr id="601" name="Google Shape;601;p39"/>
          <p:cNvSpPr txBox="1">
            <a:spLocks noGrp="1"/>
          </p:cNvSpPr>
          <p:nvPr>
            <p:ph type="subTitle" idx="1"/>
          </p:nvPr>
        </p:nvSpPr>
        <p:spPr>
          <a:xfrm>
            <a:off x="896900" y="2977099"/>
            <a:ext cx="6591600" cy="6210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From raw logs to validated, high-confidence incidents in three intelligent steps.</a:t>
            </a:r>
            <a:endParaRPr dirty="0"/>
          </a:p>
        </p:txBody>
      </p:sp>
      <p:sp>
        <p:nvSpPr>
          <p:cNvPr id="602" name="Google Shape;602;p39"/>
          <p:cNvSpPr txBox="1">
            <a:spLocks noGrp="1"/>
          </p:cNvSpPr>
          <p:nvPr>
            <p:ph type="subTitle" idx="2"/>
          </p:nvPr>
        </p:nvSpPr>
        <p:spPr>
          <a:xfrm>
            <a:off x="2378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2026</a:t>
            </a:r>
            <a:endParaRPr dirty="0"/>
          </a:p>
        </p:txBody>
      </p:sp>
      <p:sp>
        <p:nvSpPr>
          <p:cNvPr id="603" name="Google Shape;603;p39"/>
          <p:cNvSpPr txBox="1">
            <a:spLocks noGrp="1"/>
          </p:cNvSpPr>
          <p:nvPr>
            <p:ph type="subTitle" idx="3"/>
          </p:nvPr>
        </p:nvSpPr>
        <p:spPr>
          <a:xfrm>
            <a:off x="92647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FEB</a:t>
            </a:r>
            <a:endParaRPr dirty="0"/>
          </a:p>
        </p:txBody>
      </p:sp>
      <p:sp>
        <p:nvSpPr>
          <p:cNvPr id="604" name="Google Shape;604;p39"/>
          <p:cNvSpPr txBox="1">
            <a:spLocks noGrp="1"/>
          </p:cNvSpPr>
          <p:nvPr>
            <p:ph type="subTitle" idx="4"/>
          </p:nvPr>
        </p:nvSpPr>
        <p:spPr>
          <a:xfrm>
            <a:off x="7270794" y="74300"/>
            <a:ext cx="18090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GiveInternshipPlease</a:t>
            </a:r>
            <a:endParaRPr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30"/>
          <p:cNvSpPr txBox="1">
            <a:spLocks noGrp="1"/>
          </p:cNvSpPr>
          <p:nvPr>
            <p:ph type="subTitle" idx="4"/>
          </p:nvPr>
        </p:nvSpPr>
        <p:spPr>
          <a:xfrm>
            <a:off x="855708" y="3851100"/>
            <a:ext cx="255656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Applies UEBA and anomaly models to identify deviations.</a:t>
            </a:r>
            <a:endParaRPr dirty="0"/>
          </a:p>
        </p:txBody>
      </p:sp>
      <p:sp>
        <p:nvSpPr>
          <p:cNvPr id="377" name="Google Shape;377;p30"/>
          <p:cNvSpPr txBox="1">
            <a:spLocks noGrp="1"/>
          </p:cNvSpPr>
          <p:nvPr>
            <p:ph type="subTitle" idx="13"/>
          </p:nvPr>
        </p:nvSpPr>
        <p:spPr>
          <a:xfrm>
            <a:off x="860485" y="3516599"/>
            <a:ext cx="2766215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IN" sz="2000" dirty="0"/>
              <a:t>Detect</a:t>
            </a:r>
            <a:endParaRPr sz="2200" dirty="0"/>
          </a:p>
        </p:txBody>
      </p:sp>
      <p:sp>
        <p:nvSpPr>
          <p:cNvPr id="378" name="Google Shape;378;p30"/>
          <p:cNvSpPr txBox="1">
            <a:spLocks noGrp="1"/>
          </p:cNvSpPr>
          <p:nvPr>
            <p:ph type="subTitle" idx="5"/>
          </p:nvPr>
        </p:nvSpPr>
        <p:spPr>
          <a:xfrm>
            <a:off x="3525500" y="3851100"/>
            <a:ext cx="2279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Correlates cross-system events and assigns a fidelity score.</a:t>
            </a:r>
            <a:endParaRPr dirty="0"/>
          </a:p>
        </p:txBody>
      </p:sp>
      <p:sp>
        <p:nvSpPr>
          <p:cNvPr id="379" name="Google Shape;379;p30"/>
          <p:cNvSpPr txBox="1">
            <a:spLocks noGrp="1"/>
          </p:cNvSpPr>
          <p:nvPr>
            <p:ph type="subTitle" idx="6"/>
          </p:nvPr>
        </p:nvSpPr>
        <p:spPr>
          <a:xfrm>
            <a:off x="6144300" y="3851100"/>
            <a:ext cx="2486744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Generates response steps and updates the SIEM with validated alerts.</a:t>
            </a:r>
            <a:endParaRPr dirty="0"/>
          </a:p>
        </p:txBody>
      </p:sp>
      <p:sp>
        <p:nvSpPr>
          <p:cNvPr id="380" name="Google Shape;380;p30"/>
          <p:cNvSpPr txBox="1">
            <a:spLocks noGrp="1"/>
          </p:cNvSpPr>
          <p:nvPr>
            <p:ph type="subTitle" idx="1"/>
          </p:nvPr>
        </p:nvSpPr>
        <p:spPr>
          <a:xfrm>
            <a:off x="906675" y="2196475"/>
            <a:ext cx="2279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Collects logs from ELK and security sources in real time.</a:t>
            </a:r>
            <a:endParaRPr dirty="0"/>
          </a:p>
        </p:txBody>
      </p:sp>
      <p:sp>
        <p:nvSpPr>
          <p:cNvPr id="381" name="Google Shape;381;p30"/>
          <p:cNvSpPr txBox="1">
            <a:spLocks noGrp="1"/>
          </p:cNvSpPr>
          <p:nvPr>
            <p:ph type="subTitle" idx="8"/>
          </p:nvPr>
        </p:nvSpPr>
        <p:spPr>
          <a:xfrm>
            <a:off x="3525488" y="1850079"/>
            <a:ext cx="22797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IN" dirty="0"/>
              <a:t>Normalization</a:t>
            </a:r>
            <a:endParaRPr dirty="0"/>
          </a:p>
        </p:txBody>
      </p:sp>
      <p:sp>
        <p:nvSpPr>
          <p:cNvPr id="382" name="Google Shape;382;p30"/>
          <p:cNvSpPr txBox="1">
            <a:spLocks noGrp="1"/>
          </p:cNvSpPr>
          <p:nvPr>
            <p:ph type="title"/>
          </p:nvPr>
        </p:nvSpPr>
        <p:spPr>
          <a:xfrm>
            <a:off x="896900" y="688200"/>
            <a:ext cx="6598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How It Works</a:t>
            </a:r>
            <a:endParaRPr dirty="0"/>
          </a:p>
        </p:txBody>
      </p:sp>
      <p:sp>
        <p:nvSpPr>
          <p:cNvPr id="383" name="Google Shape;383;p30"/>
          <p:cNvSpPr txBox="1">
            <a:spLocks noGrp="1"/>
          </p:cNvSpPr>
          <p:nvPr>
            <p:ph type="subTitle" idx="2"/>
          </p:nvPr>
        </p:nvSpPr>
        <p:spPr>
          <a:xfrm>
            <a:off x="3525499" y="2196475"/>
            <a:ext cx="234004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Standardizes structured and unstructured data for analysis.</a:t>
            </a:r>
            <a:endParaRPr dirty="0"/>
          </a:p>
        </p:txBody>
      </p:sp>
      <p:sp>
        <p:nvSpPr>
          <p:cNvPr id="384" name="Google Shape;384;p30"/>
          <p:cNvSpPr txBox="1">
            <a:spLocks noGrp="1"/>
          </p:cNvSpPr>
          <p:nvPr>
            <p:ph type="subTitle" idx="3"/>
          </p:nvPr>
        </p:nvSpPr>
        <p:spPr>
          <a:xfrm>
            <a:off x="6144300" y="2196475"/>
            <a:ext cx="2279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Derives behavioral and statistical indicators from log data.</a:t>
            </a:r>
            <a:endParaRPr dirty="0"/>
          </a:p>
        </p:txBody>
      </p:sp>
      <p:sp>
        <p:nvSpPr>
          <p:cNvPr id="385" name="Google Shape;385;p30"/>
          <p:cNvSpPr txBox="1">
            <a:spLocks noGrp="1"/>
          </p:cNvSpPr>
          <p:nvPr>
            <p:ph type="subTitle" idx="7"/>
          </p:nvPr>
        </p:nvSpPr>
        <p:spPr>
          <a:xfrm>
            <a:off x="902000" y="1850079"/>
            <a:ext cx="22797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IN" dirty="0"/>
              <a:t>Log Ingestion</a:t>
            </a:r>
            <a:endParaRPr dirty="0"/>
          </a:p>
        </p:txBody>
      </p:sp>
      <p:sp>
        <p:nvSpPr>
          <p:cNvPr id="386" name="Google Shape;386;p30"/>
          <p:cNvSpPr txBox="1">
            <a:spLocks noGrp="1"/>
          </p:cNvSpPr>
          <p:nvPr>
            <p:ph type="subTitle" idx="9"/>
          </p:nvPr>
        </p:nvSpPr>
        <p:spPr>
          <a:xfrm>
            <a:off x="6149076" y="1850079"/>
            <a:ext cx="2697558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IN" dirty="0"/>
              <a:t>Extract</a:t>
            </a:r>
            <a:endParaRPr dirty="0"/>
          </a:p>
        </p:txBody>
      </p:sp>
      <p:sp>
        <p:nvSpPr>
          <p:cNvPr id="387" name="Google Shape;387;p30"/>
          <p:cNvSpPr txBox="1">
            <a:spLocks noGrp="1"/>
          </p:cNvSpPr>
          <p:nvPr>
            <p:ph type="subTitle" idx="14"/>
          </p:nvPr>
        </p:nvSpPr>
        <p:spPr>
          <a:xfrm>
            <a:off x="3525488" y="3516599"/>
            <a:ext cx="22797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IN" sz="2400" dirty="0"/>
              <a:t>Correlate</a:t>
            </a:r>
            <a:endParaRPr sz="2400" dirty="0"/>
          </a:p>
        </p:txBody>
      </p:sp>
      <p:sp>
        <p:nvSpPr>
          <p:cNvPr id="388" name="Google Shape;388;p30"/>
          <p:cNvSpPr txBox="1">
            <a:spLocks noGrp="1"/>
          </p:cNvSpPr>
          <p:nvPr>
            <p:ph type="subTitle" idx="15"/>
          </p:nvPr>
        </p:nvSpPr>
        <p:spPr>
          <a:xfrm>
            <a:off x="6149076" y="3516599"/>
            <a:ext cx="22797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IN" sz="2400" dirty="0"/>
              <a:t>Escalate</a:t>
            </a:r>
            <a:endParaRPr sz="2400" dirty="0"/>
          </a:p>
        </p:txBody>
      </p:sp>
      <p:cxnSp>
        <p:nvCxnSpPr>
          <p:cNvPr id="389" name="Google Shape;389;p30"/>
          <p:cNvCxnSpPr/>
          <p:nvPr/>
        </p:nvCxnSpPr>
        <p:spPr>
          <a:xfrm>
            <a:off x="1026325" y="3487796"/>
            <a:ext cx="248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0" name="Google Shape;390;p30"/>
          <p:cNvSpPr/>
          <p:nvPr/>
        </p:nvSpPr>
        <p:spPr>
          <a:xfrm>
            <a:off x="1065325" y="3254146"/>
            <a:ext cx="170100" cy="170100"/>
          </a:xfrm>
          <a:prstGeom prst="ellipse">
            <a:avLst/>
          </a:prstGeom>
          <a:solidFill>
            <a:srgbClr val="3FCB3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30"/>
          <p:cNvSpPr txBox="1">
            <a:spLocks noGrp="1"/>
          </p:cNvSpPr>
          <p:nvPr>
            <p:ph type="subTitle" idx="16"/>
          </p:nvPr>
        </p:nvSpPr>
        <p:spPr>
          <a:xfrm>
            <a:off x="2378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2026</a:t>
            </a:r>
            <a:endParaRPr dirty="0"/>
          </a:p>
        </p:txBody>
      </p:sp>
      <p:sp>
        <p:nvSpPr>
          <p:cNvPr id="392" name="Google Shape;392;p30"/>
          <p:cNvSpPr txBox="1">
            <a:spLocks noGrp="1"/>
          </p:cNvSpPr>
          <p:nvPr>
            <p:ph type="subTitle" idx="17"/>
          </p:nvPr>
        </p:nvSpPr>
        <p:spPr>
          <a:xfrm>
            <a:off x="92647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FEB</a:t>
            </a:r>
            <a:endParaRPr dirty="0"/>
          </a:p>
        </p:txBody>
      </p:sp>
      <p:sp>
        <p:nvSpPr>
          <p:cNvPr id="393" name="Google Shape;393;p30"/>
          <p:cNvSpPr txBox="1">
            <a:spLocks noGrp="1"/>
          </p:cNvSpPr>
          <p:nvPr>
            <p:ph type="subTitle" idx="18"/>
          </p:nvPr>
        </p:nvSpPr>
        <p:spPr>
          <a:xfrm>
            <a:off x="7270794" y="74300"/>
            <a:ext cx="18090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GiveInternshipPlease</a:t>
            </a:r>
            <a:endParaRPr dirty="0"/>
          </a:p>
        </p:txBody>
      </p:sp>
      <p:cxnSp>
        <p:nvCxnSpPr>
          <p:cNvPr id="394" name="Google Shape;394;p30"/>
          <p:cNvCxnSpPr/>
          <p:nvPr/>
        </p:nvCxnSpPr>
        <p:spPr>
          <a:xfrm>
            <a:off x="3633500" y="3487796"/>
            <a:ext cx="248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5" name="Google Shape;395;p30"/>
          <p:cNvSpPr/>
          <p:nvPr/>
        </p:nvSpPr>
        <p:spPr>
          <a:xfrm>
            <a:off x="3672500" y="3254146"/>
            <a:ext cx="170100" cy="170100"/>
          </a:xfrm>
          <a:prstGeom prst="ellipse">
            <a:avLst/>
          </a:prstGeom>
          <a:solidFill>
            <a:srgbClr val="3FCB3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96" name="Google Shape;396;p30"/>
          <p:cNvCxnSpPr/>
          <p:nvPr/>
        </p:nvCxnSpPr>
        <p:spPr>
          <a:xfrm>
            <a:off x="6240675" y="3487796"/>
            <a:ext cx="248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7" name="Google Shape;397;p30"/>
          <p:cNvSpPr/>
          <p:nvPr/>
        </p:nvSpPr>
        <p:spPr>
          <a:xfrm>
            <a:off x="6279675" y="3254146"/>
            <a:ext cx="170100" cy="170100"/>
          </a:xfrm>
          <a:prstGeom prst="ellipse">
            <a:avLst/>
          </a:prstGeom>
          <a:solidFill>
            <a:srgbClr val="3FCB3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98" name="Google Shape;398;p30"/>
          <p:cNvCxnSpPr/>
          <p:nvPr/>
        </p:nvCxnSpPr>
        <p:spPr>
          <a:xfrm>
            <a:off x="1026325" y="1837315"/>
            <a:ext cx="248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9" name="Google Shape;399;p30"/>
          <p:cNvSpPr/>
          <p:nvPr/>
        </p:nvSpPr>
        <p:spPr>
          <a:xfrm>
            <a:off x="1065325" y="1603665"/>
            <a:ext cx="170100" cy="170100"/>
          </a:xfrm>
          <a:prstGeom prst="ellipse">
            <a:avLst/>
          </a:prstGeom>
          <a:solidFill>
            <a:srgbClr val="3FCB3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0"/>
          <p:cNvSpPr/>
          <p:nvPr/>
        </p:nvSpPr>
        <p:spPr>
          <a:xfrm>
            <a:off x="3626700" y="1603665"/>
            <a:ext cx="170100" cy="170100"/>
          </a:xfrm>
          <a:prstGeom prst="ellipse">
            <a:avLst/>
          </a:prstGeom>
          <a:solidFill>
            <a:srgbClr val="3FCB3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" name="Google Shape;401;p30"/>
          <p:cNvSpPr/>
          <p:nvPr/>
        </p:nvSpPr>
        <p:spPr>
          <a:xfrm>
            <a:off x="6279675" y="1603665"/>
            <a:ext cx="170100" cy="170100"/>
          </a:xfrm>
          <a:prstGeom prst="ellipse">
            <a:avLst/>
          </a:prstGeom>
          <a:solidFill>
            <a:srgbClr val="3FCB3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02" name="Google Shape;402;p30"/>
          <p:cNvCxnSpPr/>
          <p:nvPr/>
        </p:nvCxnSpPr>
        <p:spPr>
          <a:xfrm>
            <a:off x="3587700" y="1837315"/>
            <a:ext cx="248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3" name="Google Shape;403;p30"/>
          <p:cNvCxnSpPr/>
          <p:nvPr/>
        </p:nvCxnSpPr>
        <p:spPr>
          <a:xfrm>
            <a:off x="6240675" y="1837315"/>
            <a:ext cx="248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28"/>
          <p:cNvSpPr txBox="1">
            <a:spLocks noGrp="1"/>
          </p:cNvSpPr>
          <p:nvPr>
            <p:ph type="subTitle" idx="1"/>
          </p:nvPr>
        </p:nvSpPr>
        <p:spPr>
          <a:xfrm>
            <a:off x="896899" y="2742100"/>
            <a:ext cx="3526417" cy="50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Practical &amp; Deployable</a:t>
            </a:r>
            <a:endParaRPr dirty="0"/>
          </a:p>
        </p:txBody>
      </p:sp>
      <p:sp>
        <p:nvSpPr>
          <p:cNvPr id="341" name="Google Shape;341;p28"/>
          <p:cNvSpPr txBox="1">
            <a:spLocks noGrp="1"/>
          </p:cNvSpPr>
          <p:nvPr>
            <p:ph type="subTitle" idx="3"/>
          </p:nvPr>
        </p:nvSpPr>
        <p:spPr>
          <a:xfrm>
            <a:off x="896900" y="3137046"/>
            <a:ext cx="31938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ts val="1100"/>
              <a:buFont typeface="Arial" panose="020B0604020202020204" pitchFamily="34" charset="0"/>
              <a:buChar char="•"/>
            </a:pPr>
            <a:r>
              <a:rPr lang="en-US" dirty="0"/>
              <a:t>Built entirely in Python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ts val="1100"/>
              <a:buFont typeface="Arial" panose="020B0604020202020204" pitchFamily="34" charset="0"/>
              <a:buChar char="•"/>
            </a:pPr>
            <a:r>
              <a:rPr lang="en-US" dirty="0"/>
              <a:t>Uses production-ready open-source tools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ts val="1100"/>
              <a:buFont typeface="Arial" panose="020B0604020202020204" pitchFamily="34" charset="0"/>
              <a:buChar char="•"/>
            </a:pPr>
            <a:r>
              <a:rPr lang="en-US" dirty="0"/>
              <a:t>No proprietary dependencies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ts val="1100"/>
              <a:buFont typeface="Arial" panose="020B0604020202020204" pitchFamily="34" charset="0"/>
              <a:buChar char="•"/>
            </a:pPr>
            <a:r>
              <a:rPr lang="en-US" dirty="0"/>
              <a:t>Runs within on-prem or air-gapped environments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ts val="1100"/>
              <a:buFont typeface="Arial" panose="020B0604020202020204" pitchFamily="34" charset="0"/>
              <a:buChar char="•"/>
            </a:pPr>
            <a:r>
              <a:rPr lang="en-US" dirty="0"/>
              <a:t>Integrates with existing SIEM infrastructure</a:t>
            </a:r>
          </a:p>
        </p:txBody>
      </p:sp>
      <p:sp>
        <p:nvSpPr>
          <p:cNvPr id="342" name="Google Shape;342;p28"/>
          <p:cNvSpPr txBox="1">
            <a:spLocks noGrp="1"/>
          </p:cNvSpPr>
          <p:nvPr>
            <p:ph type="subTitle" idx="2"/>
          </p:nvPr>
        </p:nvSpPr>
        <p:spPr>
          <a:xfrm>
            <a:off x="5234954" y="2742100"/>
            <a:ext cx="3217670" cy="50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Operational Viability</a:t>
            </a:r>
            <a:endParaRPr dirty="0"/>
          </a:p>
        </p:txBody>
      </p:sp>
      <p:sp>
        <p:nvSpPr>
          <p:cNvPr id="343" name="Google Shape;343;p28"/>
          <p:cNvSpPr txBox="1">
            <a:spLocks noGrp="1"/>
          </p:cNvSpPr>
          <p:nvPr>
            <p:ph type="subTitle" idx="4"/>
          </p:nvPr>
        </p:nvSpPr>
        <p:spPr>
          <a:xfrm>
            <a:off x="5234949" y="3137046"/>
            <a:ext cx="3396095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>
              <a:buClr>
                <a:schemeClr val="bg2"/>
              </a:buClr>
              <a:buSzPts val="1100"/>
              <a:buFont typeface="Arial" panose="020B0604020202020204" pitchFamily="34" charset="0"/>
              <a:buChar char="•"/>
            </a:pPr>
            <a:r>
              <a:rPr lang="en-IN" dirty="0"/>
              <a:t>Modular Components allow phased deployment</a:t>
            </a:r>
          </a:p>
          <a:p>
            <a:pPr marL="285750" lvl="0" indent="-285750">
              <a:buClr>
                <a:schemeClr val="bg2"/>
              </a:buClr>
              <a:buSzPts val="1100"/>
              <a:buFont typeface="Arial" panose="020B0604020202020204" pitchFamily="34" charset="0"/>
              <a:buChar char="•"/>
            </a:pPr>
            <a:r>
              <a:rPr lang="en-IN" dirty="0"/>
              <a:t>Works alongside existing rule-engines</a:t>
            </a:r>
          </a:p>
          <a:p>
            <a:pPr marL="285750" lvl="0" indent="-285750">
              <a:buClr>
                <a:schemeClr val="bg2"/>
              </a:buClr>
              <a:buSzPts val="1100"/>
              <a:buFont typeface="Arial" panose="020B0604020202020204" pitchFamily="34" charset="0"/>
              <a:buChar char="•"/>
            </a:pPr>
            <a:r>
              <a:rPr lang="en-IN" dirty="0"/>
              <a:t>Can mature into automated containment workflows.</a:t>
            </a:r>
            <a:endParaRPr dirty="0"/>
          </a:p>
        </p:txBody>
      </p:sp>
      <p:cxnSp>
        <p:nvCxnSpPr>
          <p:cNvPr id="344" name="Google Shape;344;p28"/>
          <p:cNvCxnSpPr/>
          <p:nvPr/>
        </p:nvCxnSpPr>
        <p:spPr>
          <a:xfrm>
            <a:off x="1007686" y="2742100"/>
            <a:ext cx="248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5" name="Google Shape;345;p28"/>
          <p:cNvCxnSpPr/>
          <p:nvPr/>
        </p:nvCxnSpPr>
        <p:spPr>
          <a:xfrm>
            <a:off x="5319500" y="2742100"/>
            <a:ext cx="248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6" name="Google Shape;346;p28"/>
          <p:cNvSpPr/>
          <p:nvPr/>
        </p:nvSpPr>
        <p:spPr>
          <a:xfrm>
            <a:off x="1039601" y="2479370"/>
            <a:ext cx="170100" cy="170100"/>
          </a:xfrm>
          <a:prstGeom prst="ellipse">
            <a:avLst/>
          </a:prstGeom>
          <a:solidFill>
            <a:srgbClr val="3FCB3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28"/>
          <p:cNvSpPr/>
          <p:nvPr/>
        </p:nvSpPr>
        <p:spPr>
          <a:xfrm>
            <a:off x="5358500" y="2479370"/>
            <a:ext cx="170100" cy="170100"/>
          </a:xfrm>
          <a:prstGeom prst="ellipse">
            <a:avLst/>
          </a:prstGeom>
          <a:solidFill>
            <a:srgbClr val="3FCB3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28"/>
          <p:cNvSpPr txBox="1">
            <a:spLocks noGrp="1"/>
          </p:cNvSpPr>
          <p:nvPr>
            <p:ph type="title"/>
          </p:nvPr>
        </p:nvSpPr>
        <p:spPr>
          <a:xfrm>
            <a:off x="896900" y="702800"/>
            <a:ext cx="6602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Feasibility of Solution</a:t>
            </a:r>
            <a:endParaRPr dirty="0"/>
          </a:p>
        </p:txBody>
      </p:sp>
      <p:sp>
        <p:nvSpPr>
          <p:cNvPr id="349" name="Google Shape;349;p28"/>
          <p:cNvSpPr txBox="1">
            <a:spLocks noGrp="1"/>
          </p:cNvSpPr>
          <p:nvPr>
            <p:ph type="subTitle" idx="5"/>
          </p:nvPr>
        </p:nvSpPr>
        <p:spPr>
          <a:xfrm>
            <a:off x="2378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2026</a:t>
            </a:r>
            <a:endParaRPr dirty="0"/>
          </a:p>
        </p:txBody>
      </p:sp>
      <p:sp>
        <p:nvSpPr>
          <p:cNvPr id="350" name="Google Shape;350;p28"/>
          <p:cNvSpPr txBox="1">
            <a:spLocks noGrp="1"/>
          </p:cNvSpPr>
          <p:nvPr>
            <p:ph type="subTitle" idx="6"/>
          </p:nvPr>
        </p:nvSpPr>
        <p:spPr>
          <a:xfrm>
            <a:off x="92647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FEB</a:t>
            </a:r>
            <a:endParaRPr dirty="0"/>
          </a:p>
        </p:txBody>
      </p:sp>
      <p:sp>
        <p:nvSpPr>
          <p:cNvPr id="351" name="Google Shape;351;p28"/>
          <p:cNvSpPr txBox="1">
            <a:spLocks noGrp="1"/>
          </p:cNvSpPr>
          <p:nvPr>
            <p:ph type="subTitle" idx="7"/>
          </p:nvPr>
        </p:nvSpPr>
        <p:spPr>
          <a:xfrm>
            <a:off x="7270794" y="74300"/>
            <a:ext cx="18090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GiveInternshipPlease</a:t>
            </a:r>
            <a:endParaRPr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>
          <a:extLst>
            <a:ext uri="{FF2B5EF4-FFF2-40B4-BE49-F238E27FC236}">
              <a16:creationId xmlns:a16="http://schemas.microsoft.com/office/drawing/2014/main" id="{7F42E3C9-71E3-0358-60F3-05DA9EE775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28">
            <a:extLst>
              <a:ext uri="{FF2B5EF4-FFF2-40B4-BE49-F238E27FC236}">
                <a16:creationId xmlns:a16="http://schemas.microsoft.com/office/drawing/2014/main" id="{A8B4A3D9-BE55-CA42-5C75-06E6D24B4A63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896900" y="2742100"/>
            <a:ext cx="2966100" cy="50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Them</a:t>
            </a:r>
            <a:endParaRPr/>
          </a:p>
        </p:txBody>
      </p:sp>
      <p:sp>
        <p:nvSpPr>
          <p:cNvPr id="341" name="Google Shape;341;p28">
            <a:extLst>
              <a:ext uri="{FF2B5EF4-FFF2-40B4-BE49-F238E27FC236}">
                <a16:creationId xmlns:a16="http://schemas.microsoft.com/office/drawing/2014/main" id="{C65A54FD-E1AE-DCB1-614D-56F4D6749C7F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896900" y="3137046"/>
            <a:ext cx="31938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ts val="1100"/>
              <a:buFont typeface="Arial" panose="020B0604020202020204" pitchFamily="34" charset="0"/>
              <a:buChar char="•"/>
            </a:pPr>
            <a:r>
              <a:rPr lang="en-US" dirty="0"/>
              <a:t>Purely Rule-based alerts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ts val="1100"/>
              <a:buFont typeface="Arial" panose="020B0604020202020204" pitchFamily="34" charset="0"/>
              <a:buChar char="•"/>
            </a:pPr>
            <a:r>
              <a:rPr lang="en-US" dirty="0"/>
              <a:t>High false positive rates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ts val="1100"/>
              <a:buFont typeface="Arial" panose="020B0604020202020204" pitchFamily="34" charset="0"/>
              <a:buChar char="•"/>
            </a:pPr>
            <a:r>
              <a:rPr lang="en-US" dirty="0"/>
              <a:t>Manual Cross system correlation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ts val="1100"/>
              <a:buFont typeface="Arial" panose="020B0604020202020204" pitchFamily="34" charset="0"/>
              <a:buChar char="•"/>
            </a:pPr>
            <a:r>
              <a:rPr lang="en-US" dirty="0"/>
              <a:t>Reactive investigation workflows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ts val="1100"/>
              <a:buFont typeface="Arial" panose="020B0604020202020204" pitchFamily="34" charset="0"/>
              <a:buChar char="•"/>
            </a:pPr>
            <a:r>
              <a:rPr lang="en-US" dirty="0"/>
              <a:t>Cloud-dependent AI solutions</a:t>
            </a:r>
          </a:p>
        </p:txBody>
      </p:sp>
      <p:sp>
        <p:nvSpPr>
          <p:cNvPr id="342" name="Google Shape;342;p28">
            <a:extLst>
              <a:ext uri="{FF2B5EF4-FFF2-40B4-BE49-F238E27FC236}">
                <a16:creationId xmlns:a16="http://schemas.microsoft.com/office/drawing/2014/main" id="{B91E34B9-1E04-629C-6703-32D9191E6D27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5234954" y="2742100"/>
            <a:ext cx="2966100" cy="50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</a:t>
            </a:r>
            <a:endParaRPr/>
          </a:p>
        </p:txBody>
      </p:sp>
      <p:sp>
        <p:nvSpPr>
          <p:cNvPr id="343" name="Google Shape;343;p28">
            <a:extLst>
              <a:ext uri="{FF2B5EF4-FFF2-40B4-BE49-F238E27FC236}">
                <a16:creationId xmlns:a16="http://schemas.microsoft.com/office/drawing/2014/main" id="{0AAF9252-17E3-E52B-D99A-F38AFC2C30CA}"/>
              </a:ext>
            </a:extLst>
          </p:cNvPr>
          <p:cNvSpPr txBox="1">
            <a:spLocks noGrp="1"/>
          </p:cNvSpPr>
          <p:nvPr>
            <p:ph type="subTitle" idx="4"/>
          </p:nvPr>
        </p:nvSpPr>
        <p:spPr>
          <a:xfrm>
            <a:off x="5234949" y="3137046"/>
            <a:ext cx="3396095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>
              <a:buClr>
                <a:schemeClr val="bg2"/>
              </a:buClr>
              <a:buSzPts val="1100"/>
              <a:buFont typeface="Arial" panose="020B0604020202020204" pitchFamily="34" charset="0"/>
              <a:buChar char="•"/>
            </a:pPr>
            <a:r>
              <a:rPr lang="en-US" dirty="0"/>
              <a:t>AI fidelity ranking before escalation</a:t>
            </a:r>
          </a:p>
          <a:p>
            <a:pPr marL="285750" lvl="0" indent="-285750">
              <a:buClr>
                <a:schemeClr val="bg2"/>
              </a:buClr>
              <a:buSzPts val="1100"/>
              <a:buFont typeface="Arial" panose="020B0604020202020204" pitchFamily="34" charset="0"/>
              <a:buChar char="•"/>
            </a:pPr>
            <a:r>
              <a:rPr lang="en-US" dirty="0"/>
              <a:t>Behavioral correlation across systems (UEBA)</a:t>
            </a:r>
          </a:p>
          <a:p>
            <a:pPr marL="285750" lvl="0" indent="-285750">
              <a:buClr>
                <a:schemeClr val="bg2"/>
              </a:buClr>
              <a:buSzPts val="1100"/>
              <a:buFont typeface="Arial" panose="020B0604020202020204" pitchFamily="34" charset="0"/>
              <a:buChar char="•"/>
            </a:pPr>
            <a:r>
              <a:rPr lang="en-IN" dirty="0"/>
              <a:t>Automated playbook generation</a:t>
            </a:r>
          </a:p>
          <a:p>
            <a:pPr marL="285750" lvl="0" indent="-285750">
              <a:buClr>
                <a:schemeClr val="bg2"/>
              </a:buClr>
              <a:buSzPts val="1100"/>
              <a:buFont typeface="Arial" panose="020B0604020202020204" pitchFamily="34" charset="0"/>
              <a:buChar char="•"/>
            </a:pPr>
            <a:r>
              <a:rPr lang="en-IN" dirty="0"/>
              <a:t>Fully offline, zero data exposure</a:t>
            </a:r>
          </a:p>
          <a:p>
            <a:pPr marL="285750" lvl="0" indent="-285750">
              <a:buClr>
                <a:schemeClr val="bg2"/>
              </a:buClr>
              <a:buSzPts val="1100"/>
              <a:buFont typeface="Arial" panose="020B0604020202020204" pitchFamily="34" charset="0"/>
              <a:buChar char="•"/>
            </a:pPr>
            <a:r>
              <a:rPr lang="en-IN" dirty="0"/>
              <a:t>SIEM-agnostic validation layer</a:t>
            </a:r>
            <a:endParaRPr dirty="0"/>
          </a:p>
        </p:txBody>
      </p:sp>
      <p:cxnSp>
        <p:nvCxnSpPr>
          <p:cNvPr id="344" name="Google Shape;344;p28">
            <a:extLst>
              <a:ext uri="{FF2B5EF4-FFF2-40B4-BE49-F238E27FC236}">
                <a16:creationId xmlns:a16="http://schemas.microsoft.com/office/drawing/2014/main" id="{322E17EE-FF77-EAFC-3EAF-BD6ADFE34DFE}"/>
              </a:ext>
            </a:extLst>
          </p:cNvPr>
          <p:cNvCxnSpPr/>
          <p:nvPr/>
        </p:nvCxnSpPr>
        <p:spPr>
          <a:xfrm>
            <a:off x="1007686" y="2742100"/>
            <a:ext cx="248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5" name="Google Shape;345;p28">
            <a:extLst>
              <a:ext uri="{FF2B5EF4-FFF2-40B4-BE49-F238E27FC236}">
                <a16:creationId xmlns:a16="http://schemas.microsoft.com/office/drawing/2014/main" id="{37F66C34-A3B9-F92D-113A-64731E0B2C5E}"/>
              </a:ext>
            </a:extLst>
          </p:cNvPr>
          <p:cNvCxnSpPr/>
          <p:nvPr/>
        </p:nvCxnSpPr>
        <p:spPr>
          <a:xfrm>
            <a:off x="5319500" y="2742100"/>
            <a:ext cx="248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6" name="Google Shape;346;p28">
            <a:extLst>
              <a:ext uri="{FF2B5EF4-FFF2-40B4-BE49-F238E27FC236}">
                <a16:creationId xmlns:a16="http://schemas.microsoft.com/office/drawing/2014/main" id="{C4B39D3D-EA96-23D3-F483-25F6B7E8815F}"/>
              </a:ext>
            </a:extLst>
          </p:cNvPr>
          <p:cNvSpPr/>
          <p:nvPr/>
        </p:nvSpPr>
        <p:spPr>
          <a:xfrm>
            <a:off x="1039601" y="2479370"/>
            <a:ext cx="170100" cy="170100"/>
          </a:xfrm>
          <a:prstGeom prst="ellipse">
            <a:avLst/>
          </a:prstGeom>
          <a:solidFill>
            <a:srgbClr val="3FCB3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28">
            <a:extLst>
              <a:ext uri="{FF2B5EF4-FFF2-40B4-BE49-F238E27FC236}">
                <a16:creationId xmlns:a16="http://schemas.microsoft.com/office/drawing/2014/main" id="{3B4F3ABB-AA3F-10A1-E00B-836943BEA721}"/>
              </a:ext>
            </a:extLst>
          </p:cNvPr>
          <p:cNvSpPr/>
          <p:nvPr/>
        </p:nvSpPr>
        <p:spPr>
          <a:xfrm>
            <a:off x="5358500" y="2479370"/>
            <a:ext cx="170100" cy="170100"/>
          </a:xfrm>
          <a:prstGeom prst="ellipse">
            <a:avLst/>
          </a:prstGeom>
          <a:solidFill>
            <a:srgbClr val="3FCB3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28">
            <a:extLst>
              <a:ext uri="{FF2B5EF4-FFF2-40B4-BE49-F238E27FC236}">
                <a16:creationId xmlns:a16="http://schemas.microsoft.com/office/drawing/2014/main" id="{0CC0792C-46F9-E94B-F9AC-49B3F1619DC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96900" y="702800"/>
            <a:ext cx="6602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makes us different?</a:t>
            </a:r>
            <a:endParaRPr/>
          </a:p>
        </p:txBody>
      </p:sp>
      <p:sp>
        <p:nvSpPr>
          <p:cNvPr id="349" name="Google Shape;349;p28">
            <a:extLst>
              <a:ext uri="{FF2B5EF4-FFF2-40B4-BE49-F238E27FC236}">
                <a16:creationId xmlns:a16="http://schemas.microsoft.com/office/drawing/2014/main" id="{66F79D8E-C862-6FA5-D6E2-0AA467659A58}"/>
              </a:ext>
            </a:extLst>
          </p:cNvPr>
          <p:cNvSpPr txBox="1">
            <a:spLocks noGrp="1"/>
          </p:cNvSpPr>
          <p:nvPr>
            <p:ph type="subTitle" idx="5"/>
          </p:nvPr>
        </p:nvSpPr>
        <p:spPr>
          <a:xfrm>
            <a:off x="2378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2026</a:t>
            </a:r>
            <a:endParaRPr dirty="0"/>
          </a:p>
        </p:txBody>
      </p:sp>
      <p:sp>
        <p:nvSpPr>
          <p:cNvPr id="350" name="Google Shape;350;p28">
            <a:extLst>
              <a:ext uri="{FF2B5EF4-FFF2-40B4-BE49-F238E27FC236}">
                <a16:creationId xmlns:a16="http://schemas.microsoft.com/office/drawing/2014/main" id="{893EB9B5-E314-514F-4576-3DA20231CB7F}"/>
              </a:ext>
            </a:extLst>
          </p:cNvPr>
          <p:cNvSpPr txBox="1">
            <a:spLocks noGrp="1"/>
          </p:cNvSpPr>
          <p:nvPr>
            <p:ph type="subTitle" idx="6"/>
          </p:nvPr>
        </p:nvSpPr>
        <p:spPr>
          <a:xfrm>
            <a:off x="92647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FEB</a:t>
            </a:r>
            <a:endParaRPr dirty="0"/>
          </a:p>
        </p:txBody>
      </p:sp>
      <p:sp>
        <p:nvSpPr>
          <p:cNvPr id="351" name="Google Shape;351;p28">
            <a:extLst>
              <a:ext uri="{FF2B5EF4-FFF2-40B4-BE49-F238E27FC236}">
                <a16:creationId xmlns:a16="http://schemas.microsoft.com/office/drawing/2014/main" id="{8E0CD1F6-D5FA-FE8E-C343-73A0F76FFEA7}"/>
              </a:ext>
            </a:extLst>
          </p:cNvPr>
          <p:cNvSpPr txBox="1">
            <a:spLocks noGrp="1"/>
          </p:cNvSpPr>
          <p:nvPr>
            <p:ph type="subTitle" idx="7"/>
          </p:nvPr>
        </p:nvSpPr>
        <p:spPr>
          <a:xfrm>
            <a:off x="7270794" y="74300"/>
            <a:ext cx="18090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GiveInternshipPlease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830982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27"/>
          <p:cNvSpPr txBox="1">
            <a:spLocks noGrp="1"/>
          </p:cNvSpPr>
          <p:nvPr>
            <p:ph type="title"/>
          </p:nvPr>
        </p:nvSpPr>
        <p:spPr>
          <a:xfrm>
            <a:off x="900124" y="978425"/>
            <a:ext cx="6727309" cy="57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Tech Stack and Infrastructure</a:t>
            </a:r>
            <a:endParaRPr dirty="0"/>
          </a:p>
        </p:txBody>
      </p:sp>
      <p:sp>
        <p:nvSpPr>
          <p:cNvPr id="331" name="Google Shape;331;p27"/>
          <p:cNvSpPr txBox="1">
            <a:spLocks noGrp="1"/>
          </p:cNvSpPr>
          <p:nvPr>
            <p:ph type="body" idx="1"/>
          </p:nvPr>
        </p:nvSpPr>
        <p:spPr>
          <a:xfrm>
            <a:off x="900125" y="1533475"/>
            <a:ext cx="3293700" cy="251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5400" lvl="0" indent="0" algn="l" rtl="0">
              <a:spcBef>
                <a:spcPts val="1600"/>
              </a:spcBef>
              <a:spcAft>
                <a:spcPts val="0"/>
              </a:spcAft>
              <a:buSzPts val="1400"/>
              <a:buNone/>
            </a:pPr>
            <a:r>
              <a:rPr lang="en" sz="1600" dirty="0">
                <a:solidFill>
                  <a:schemeClr val="dk1"/>
                </a:solidFill>
              </a:rPr>
              <a:t>Core Stack:</a:t>
            </a:r>
            <a:endParaRPr lang="en" dirty="0">
              <a:solidFill>
                <a:schemeClr val="dk1"/>
              </a:solidFill>
            </a:endParaRPr>
          </a:p>
          <a:p>
            <a:pPr marL="241300" lvl="0" indent="-215900" algn="l" rtl="0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-IN" dirty="0">
                <a:solidFill>
                  <a:schemeClr val="dk1"/>
                </a:solidFill>
              </a:rPr>
              <a:t>ELK (log foundation)</a:t>
            </a:r>
          </a:p>
          <a:p>
            <a:pPr marL="241300" lvl="0" indent="-215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dirty="0">
                <a:solidFill>
                  <a:schemeClr val="dk1"/>
                </a:solidFill>
              </a:rPr>
              <a:t>Python (control layer)</a:t>
            </a:r>
          </a:p>
          <a:p>
            <a:pPr marL="241300" lvl="0" indent="-215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dirty="0" err="1">
                <a:solidFill>
                  <a:schemeClr val="dk1"/>
                </a:solidFill>
              </a:rPr>
              <a:t>PyOD</a:t>
            </a:r>
            <a:r>
              <a:rPr lang="en-US" dirty="0">
                <a:solidFill>
                  <a:schemeClr val="dk1"/>
                </a:solidFill>
              </a:rPr>
              <a:t> (anomaly detection)</a:t>
            </a:r>
          </a:p>
          <a:p>
            <a:pPr marL="241300" lvl="0" indent="-215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dirty="0" err="1">
                <a:solidFill>
                  <a:schemeClr val="dk1"/>
                </a:solidFill>
              </a:rPr>
              <a:t>Tsfresh</a:t>
            </a:r>
            <a:r>
              <a:rPr lang="en-US" dirty="0">
                <a:solidFill>
                  <a:schemeClr val="dk1"/>
                </a:solidFill>
              </a:rPr>
              <a:t> (time-series features)</a:t>
            </a:r>
          </a:p>
          <a:p>
            <a:pPr marL="241300" lvl="0" indent="-215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dirty="0" err="1">
                <a:solidFill>
                  <a:schemeClr val="dk1"/>
                </a:solidFill>
              </a:rPr>
              <a:t>LangChain</a:t>
            </a:r>
            <a:r>
              <a:rPr lang="en-US" dirty="0">
                <a:solidFill>
                  <a:schemeClr val="dk1"/>
                </a:solidFill>
              </a:rPr>
              <a:t> (reasoning orchestration)</a:t>
            </a:r>
          </a:p>
          <a:p>
            <a:pPr marL="241300" lvl="0" indent="-215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dirty="0">
                <a:solidFill>
                  <a:schemeClr val="dk1"/>
                </a:solidFill>
              </a:rPr>
              <a:t>Ollama (offline LLM hosting)</a:t>
            </a:r>
          </a:p>
          <a:p>
            <a:pPr marL="241300" lvl="0" indent="-215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dirty="0" err="1">
                <a:solidFill>
                  <a:schemeClr val="dk1"/>
                </a:solidFill>
              </a:rPr>
              <a:t>FastAPI</a:t>
            </a:r>
            <a:r>
              <a:rPr lang="en-US" dirty="0">
                <a:solidFill>
                  <a:schemeClr val="dk1"/>
                </a:solidFill>
              </a:rPr>
              <a:t> (secure interface layer)</a:t>
            </a:r>
          </a:p>
        </p:txBody>
      </p:sp>
      <p:pic>
        <p:nvPicPr>
          <p:cNvPr id="332" name="Google Shape;332;p27"/>
          <p:cNvPicPr preferRelativeResize="0"/>
          <p:nvPr/>
        </p:nvPicPr>
        <p:blipFill rotWithShape="1">
          <a:blip r:embed="rId3">
            <a:alphaModFix/>
          </a:blip>
          <a:srcRect l="7871" t="19601" r="45608" b="15727"/>
          <a:stretch/>
        </p:blipFill>
        <p:spPr>
          <a:xfrm rot="-905254">
            <a:off x="4526213" y="2300500"/>
            <a:ext cx="2487704" cy="2304996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27"/>
          <p:cNvSpPr txBox="1">
            <a:spLocks noGrp="1"/>
          </p:cNvSpPr>
          <p:nvPr>
            <p:ph type="subTitle" idx="2"/>
          </p:nvPr>
        </p:nvSpPr>
        <p:spPr>
          <a:xfrm>
            <a:off x="2378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2026</a:t>
            </a:r>
            <a:endParaRPr dirty="0"/>
          </a:p>
        </p:txBody>
      </p:sp>
      <p:sp>
        <p:nvSpPr>
          <p:cNvPr id="334" name="Google Shape;334;p27"/>
          <p:cNvSpPr txBox="1">
            <a:spLocks noGrp="1"/>
          </p:cNvSpPr>
          <p:nvPr>
            <p:ph type="subTitle" idx="3"/>
          </p:nvPr>
        </p:nvSpPr>
        <p:spPr>
          <a:xfrm>
            <a:off x="92647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FEB</a:t>
            </a:r>
            <a:endParaRPr dirty="0"/>
          </a:p>
        </p:txBody>
      </p:sp>
      <p:sp>
        <p:nvSpPr>
          <p:cNvPr id="335" name="Google Shape;335;p27"/>
          <p:cNvSpPr txBox="1">
            <a:spLocks noGrp="1"/>
          </p:cNvSpPr>
          <p:nvPr>
            <p:ph type="subTitle" idx="4"/>
          </p:nvPr>
        </p:nvSpPr>
        <p:spPr>
          <a:xfrm>
            <a:off x="7270794" y="74300"/>
            <a:ext cx="18090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GiveInternshipPlease</a:t>
            </a:r>
            <a:endParaRPr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>
          <a:extLst>
            <a:ext uri="{FF2B5EF4-FFF2-40B4-BE49-F238E27FC236}">
              <a16:creationId xmlns:a16="http://schemas.microsoft.com/office/drawing/2014/main" id="{E88E665E-9FE7-2E6C-2B50-EFBC037064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27">
            <a:extLst>
              <a:ext uri="{FF2B5EF4-FFF2-40B4-BE49-F238E27FC236}">
                <a16:creationId xmlns:a16="http://schemas.microsoft.com/office/drawing/2014/main" id="{135090FF-8D71-60E5-9969-5D2FCD72E5A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00124" y="978425"/>
            <a:ext cx="6727309" cy="57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Tech Stack and Infrastructure</a:t>
            </a:r>
            <a:endParaRPr dirty="0"/>
          </a:p>
        </p:txBody>
      </p:sp>
      <p:sp>
        <p:nvSpPr>
          <p:cNvPr id="331" name="Google Shape;331;p27">
            <a:extLst>
              <a:ext uri="{FF2B5EF4-FFF2-40B4-BE49-F238E27FC236}">
                <a16:creationId xmlns:a16="http://schemas.microsoft.com/office/drawing/2014/main" id="{7C8DECD4-83E2-A03B-B1E3-4320DA25A58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00125" y="1533475"/>
            <a:ext cx="3293700" cy="251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5400" lvl="0" indent="0" algn="l" rtl="0">
              <a:spcBef>
                <a:spcPts val="1600"/>
              </a:spcBef>
              <a:spcAft>
                <a:spcPts val="0"/>
              </a:spcAft>
              <a:buSzPts val="1400"/>
              <a:buNone/>
            </a:pPr>
            <a:r>
              <a:rPr lang="en" sz="1600" dirty="0">
                <a:solidFill>
                  <a:schemeClr val="dk1"/>
                </a:solidFill>
              </a:rPr>
              <a:t>Security Controls:</a:t>
            </a:r>
            <a:endParaRPr lang="en" dirty="0">
              <a:solidFill>
                <a:schemeClr val="dk1"/>
              </a:solidFill>
            </a:endParaRPr>
          </a:p>
          <a:p>
            <a:pPr marL="241300" lvl="0" indent="-215900" algn="l" rtl="0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-IN" dirty="0">
                <a:solidFill>
                  <a:schemeClr val="dk1"/>
                </a:solidFill>
              </a:rPr>
              <a:t>No external API calls</a:t>
            </a:r>
          </a:p>
          <a:p>
            <a:pPr marL="241300" lvl="0" indent="-215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dirty="0">
                <a:solidFill>
                  <a:schemeClr val="dk1"/>
                </a:solidFill>
              </a:rPr>
              <a:t>No cloud LLM storage</a:t>
            </a:r>
          </a:p>
          <a:p>
            <a:pPr marL="241300" lvl="0" indent="-215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dirty="0">
                <a:solidFill>
                  <a:schemeClr val="dk1"/>
                </a:solidFill>
              </a:rPr>
              <a:t>No outbound data transmission</a:t>
            </a:r>
          </a:p>
          <a:p>
            <a:pPr marL="241300" lvl="0" indent="-215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dirty="0">
                <a:solidFill>
                  <a:schemeClr val="dk1"/>
                </a:solidFill>
              </a:rPr>
              <a:t>Controlled system interaction through API boundary</a:t>
            </a:r>
          </a:p>
        </p:txBody>
      </p:sp>
      <p:pic>
        <p:nvPicPr>
          <p:cNvPr id="332" name="Google Shape;332;p27">
            <a:extLst>
              <a:ext uri="{FF2B5EF4-FFF2-40B4-BE49-F238E27FC236}">
                <a16:creationId xmlns:a16="http://schemas.microsoft.com/office/drawing/2014/main" id="{607A94A5-26B7-A082-9391-F4E54103C5E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7871" t="19601" r="45608" b="15727"/>
          <a:stretch/>
        </p:blipFill>
        <p:spPr>
          <a:xfrm rot="-905254">
            <a:off x="4526213" y="2300500"/>
            <a:ext cx="2487704" cy="2304996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27">
            <a:extLst>
              <a:ext uri="{FF2B5EF4-FFF2-40B4-BE49-F238E27FC236}">
                <a16:creationId xmlns:a16="http://schemas.microsoft.com/office/drawing/2014/main" id="{CDB7C81C-EA1A-C937-F7FF-F339F90168B8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2378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2026</a:t>
            </a:r>
            <a:endParaRPr dirty="0"/>
          </a:p>
        </p:txBody>
      </p:sp>
      <p:sp>
        <p:nvSpPr>
          <p:cNvPr id="334" name="Google Shape;334;p27">
            <a:extLst>
              <a:ext uri="{FF2B5EF4-FFF2-40B4-BE49-F238E27FC236}">
                <a16:creationId xmlns:a16="http://schemas.microsoft.com/office/drawing/2014/main" id="{DAAA273D-CFA6-3E11-EDA8-F6BD6E63FA30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92647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FEB</a:t>
            </a:r>
            <a:endParaRPr dirty="0"/>
          </a:p>
        </p:txBody>
      </p:sp>
      <p:sp>
        <p:nvSpPr>
          <p:cNvPr id="335" name="Google Shape;335;p27">
            <a:extLst>
              <a:ext uri="{FF2B5EF4-FFF2-40B4-BE49-F238E27FC236}">
                <a16:creationId xmlns:a16="http://schemas.microsoft.com/office/drawing/2014/main" id="{D2EFE5E9-863C-10B8-55D5-9DC44E4EE79F}"/>
              </a:ext>
            </a:extLst>
          </p:cNvPr>
          <p:cNvSpPr txBox="1">
            <a:spLocks noGrp="1"/>
          </p:cNvSpPr>
          <p:nvPr>
            <p:ph type="subTitle" idx="4"/>
          </p:nvPr>
        </p:nvSpPr>
        <p:spPr>
          <a:xfrm>
            <a:off x="7270794" y="74300"/>
            <a:ext cx="18090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GiveInternshipPlease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888446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>
          <a:extLst>
            <a:ext uri="{FF2B5EF4-FFF2-40B4-BE49-F238E27FC236}">
              <a16:creationId xmlns:a16="http://schemas.microsoft.com/office/drawing/2014/main" id="{6F72273D-A828-C992-01C1-A930F50896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26">
            <a:extLst>
              <a:ext uri="{FF2B5EF4-FFF2-40B4-BE49-F238E27FC236}">
                <a16:creationId xmlns:a16="http://schemas.microsoft.com/office/drawing/2014/main" id="{C975A5AE-3BA1-36F5-E638-F890DD3FC18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04199" y="1827850"/>
            <a:ext cx="6366595" cy="9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Business Impact</a:t>
            </a:r>
            <a:endParaRPr dirty="0"/>
          </a:p>
        </p:txBody>
      </p:sp>
      <p:sp>
        <p:nvSpPr>
          <p:cNvPr id="321" name="Google Shape;321;p26">
            <a:extLst>
              <a:ext uri="{FF2B5EF4-FFF2-40B4-BE49-F238E27FC236}">
                <a16:creationId xmlns:a16="http://schemas.microsoft.com/office/drawing/2014/main" id="{4C76149B-7A7B-FF6C-DD03-9D204D1AD1D3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904200" y="1134775"/>
            <a:ext cx="1246500" cy="63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322" name="Google Shape;322;p26">
            <a:extLst>
              <a:ext uri="{FF2B5EF4-FFF2-40B4-BE49-F238E27FC236}">
                <a16:creationId xmlns:a16="http://schemas.microsoft.com/office/drawing/2014/main" id="{C45D0540-116D-7764-6CD5-65DDA374D4A2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904199" y="2726075"/>
            <a:ext cx="7667372" cy="49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Reducing alert fatigue while accelerating detection and response.</a:t>
            </a:r>
            <a:endParaRPr dirty="0"/>
          </a:p>
        </p:txBody>
      </p:sp>
      <p:sp>
        <p:nvSpPr>
          <p:cNvPr id="323" name="Google Shape;323;p26">
            <a:extLst>
              <a:ext uri="{FF2B5EF4-FFF2-40B4-BE49-F238E27FC236}">
                <a16:creationId xmlns:a16="http://schemas.microsoft.com/office/drawing/2014/main" id="{CE553831-A0DD-6228-AE0D-CE987B07372E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2378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2026</a:t>
            </a:r>
            <a:endParaRPr dirty="0"/>
          </a:p>
        </p:txBody>
      </p:sp>
      <p:sp>
        <p:nvSpPr>
          <p:cNvPr id="324" name="Google Shape;324;p26">
            <a:extLst>
              <a:ext uri="{FF2B5EF4-FFF2-40B4-BE49-F238E27FC236}">
                <a16:creationId xmlns:a16="http://schemas.microsoft.com/office/drawing/2014/main" id="{72910C30-EF8B-FE89-3B70-720445700FCD}"/>
              </a:ext>
            </a:extLst>
          </p:cNvPr>
          <p:cNvSpPr txBox="1">
            <a:spLocks noGrp="1"/>
          </p:cNvSpPr>
          <p:nvPr>
            <p:ph type="subTitle" idx="4"/>
          </p:nvPr>
        </p:nvSpPr>
        <p:spPr>
          <a:xfrm>
            <a:off x="92647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FEB</a:t>
            </a:r>
            <a:endParaRPr dirty="0"/>
          </a:p>
        </p:txBody>
      </p:sp>
      <p:sp>
        <p:nvSpPr>
          <p:cNvPr id="325" name="Google Shape;325;p26">
            <a:extLst>
              <a:ext uri="{FF2B5EF4-FFF2-40B4-BE49-F238E27FC236}">
                <a16:creationId xmlns:a16="http://schemas.microsoft.com/office/drawing/2014/main" id="{14C2CEC4-E567-21E1-D913-4FE93B72EC22}"/>
              </a:ext>
            </a:extLst>
          </p:cNvPr>
          <p:cNvSpPr txBox="1">
            <a:spLocks noGrp="1"/>
          </p:cNvSpPr>
          <p:nvPr>
            <p:ph type="subTitle" idx="5"/>
          </p:nvPr>
        </p:nvSpPr>
        <p:spPr>
          <a:xfrm>
            <a:off x="7270794" y="74300"/>
            <a:ext cx="18090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GiveInternshipPlease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54177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24"/>
          <p:cNvSpPr txBox="1">
            <a:spLocks noGrp="1"/>
          </p:cNvSpPr>
          <p:nvPr>
            <p:ph type="title" idx="8"/>
          </p:nvPr>
        </p:nvSpPr>
        <p:spPr>
          <a:xfrm>
            <a:off x="904200" y="2881031"/>
            <a:ext cx="1260000" cy="54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91" name="Google Shape;291;p24"/>
          <p:cNvSpPr txBox="1">
            <a:spLocks noGrp="1"/>
          </p:cNvSpPr>
          <p:nvPr>
            <p:ph type="subTitle" idx="9"/>
          </p:nvPr>
        </p:nvSpPr>
        <p:spPr>
          <a:xfrm>
            <a:off x="909274" y="3816909"/>
            <a:ext cx="3278699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SzPts val="1100"/>
            </a:pPr>
            <a:r>
              <a:rPr lang="en-US" dirty="0"/>
              <a:t>Anomaly detection, correlation, scoring, and automated playbooks.</a:t>
            </a:r>
            <a:endParaRPr dirty="0"/>
          </a:p>
        </p:txBody>
      </p:sp>
      <p:sp>
        <p:nvSpPr>
          <p:cNvPr id="292" name="Google Shape;292;p24"/>
          <p:cNvSpPr txBox="1">
            <a:spLocks noGrp="1"/>
          </p:cNvSpPr>
          <p:nvPr>
            <p:ph type="title" idx="5"/>
          </p:nvPr>
        </p:nvSpPr>
        <p:spPr>
          <a:xfrm>
            <a:off x="909275" y="706075"/>
            <a:ext cx="660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Table of contents</a:t>
            </a:r>
            <a:endParaRPr dirty="0"/>
          </a:p>
        </p:txBody>
      </p:sp>
      <p:sp>
        <p:nvSpPr>
          <p:cNvPr id="293" name="Google Shape;293;p24"/>
          <p:cNvSpPr txBox="1">
            <a:spLocks noGrp="1"/>
          </p:cNvSpPr>
          <p:nvPr>
            <p:ph type="subTitle" idx="7"/>
          </p:nvPr>
        </p:nvSpPr>
        <p:spPr>
          <a:xfrm>
            <a:off x="904200" y="3477525"/>
            <a:ext cx="33183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How It Works</a:t>
            </a:r>
            <a:endParaRPr dirty="0"/>
          </a:p>
        </p:txBody>
      </p:sp>
      <p:sp>
        <p:nvSpPr>
          <p:cNvPr id="294" name="Google Shape;294;p24"/>
          <p:cNvSpPr txBox="1">
            <a:spLocks noGrp="1"/>
          </p:cNvSpPr>
          <p:nvPr>
            <p:ph type="subTitle" idx="13"/>
          </p:nvPr>
        </p:nvSpPr>
        <p:spPr>
          <a:xfrm>
            <a:off x="5140775" y="3477525"/>
            <a:ext cx="32787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Business Impact</a:t>
            </a:r>
            <a:endParaRPr dirty="0"/>
          </a:p>
        </p:txBody>
      </p:sp>
      <p:sp>
        <p:nvSpPr>
          <p:cNvPr id="295" name="Google Shape;295;p24"/>
          <p:cNvSpPr txBox="1">
            <a:spLocks noGrp="1"/>
          </p:cNvSpPr>
          <p:nvPr>
            <p:ph type="title" idx="14"/>
          </p:nvPr>
        </p:nvSpPr>
        <p:spPr>
          <a:xfrm>
            <a:off x="5140775" y="2881031"/>
            <a:ext cx="1260000" cy="54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296" name="Google Shape;296;p24"/>
          <p:cNvSpPr txBox="1">
            <a:spLocks noGrp="1"/>
          </p:cNvSpPr>
          <p:nvPr>
            <p:ph type="subTitle" idx="15"/>
          </p:nvPr>
        </p:nvSpPr>
        <p:spPr>
          <a:xfrm>
            <a:off x="5145849" y="3816909"/>
            <a:ext cx="2637701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Higher fidelity alerts. Faster response. Reduced noise.</a:t>
            </a:r>
            <a:endParaRPr dirty="0"/>
          </a:p>
        </p:txBody>
      </p:sp>
      <p:sp>
        <p:nvSpPr>
          <p:cNvPr id="297" name="Google Shape;297;p24"/>
          <p:cNvSpPr txBox="1">
            <a:spLocks noGrp="1"/>
          </p:cNvSpPr>
          <p:nvPr>
            <p:ph type="subTitle" idx="6"/>
          </p:nvPr>
        </p:nvSpPr>
        <p:spPr>
          <a:xfrm>
            <a:off x="904200" y="1984825"/>
            <a:ext cx="3764444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Challenge</a:t>
            </a:r>
            <a:endParaRPr dirty="0"/>
          </a:p>
        </p:txBody>
      </p:sp>
      <p:sp>
        <p:nvSpPr>
          <p:cNvPr id="298" name="Google Shape;298;p24"/>
          <p:cNvSpPr txBox="1">
            <a:spLocks noGrp="1"/>
          </p:cNvSpPr>
          <p:nvPr>
            <p:ph type="subTitle" idx="1"/>
          </p:nvPr>
        </p:nvSpPr>
        <p:spPr>
          <a:xfrm>
            <a:off x="5140775" y="1984825"/>
            <a:ext cx="32787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Proposed Solution</a:t>
            </a:r>
            <a:endParaRPr dirty="0"/>
          </a:p>
        </p:txBody>
      </p:sp>
      <p:sp>
        <p:nvSpPr>
          <p:cNvPr id="299" name="Google Shape;299;p24"/>
          <p:cNvSpPr txBox="1">
            <a:spLocks noGrp="1"/>
          </p:cNvSpPr>
          <p:nvPr>
            <p:ph type="title" idx="3"/>
          </p:nvPr>
        </p:nvSpPr>
        <p:spPr>
          <a:xfrm>
            <a:off x="904200" y="1365056"/>
            <a:ext cx="1260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300" name="Google Shape;300;p24"/>
          <p:cNvSpPr txBox="1">
            <a:spLocks noGrp="1"/>
          </p:cNvSpPr>
          <p:nvPr>
            <p:ph type="subTitle" idx="4"/>
          </p:nvPr>
        </p:nvSpPr>
        <p:spPr>
          <a:xfrm>
            <a:off x="909274" y="2318057"/>
            <a:ext cx="3216677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Alert fatigue, fragmented visibility and rule based limitations</a:t>
            </a:r>
            <a:endParaRPr dirty="0"/>
          </a:p>
        </p:txBody>
      </p:sp>
      <p:sp>
        <p:nvSpPr>
          <p:cNvPr id="301" name="Google Shape;301;p24"/>
          <p:cNvSpPr txBox="1">
            <a:spLocks noGrp="1"/>
          </p:cNvSpPr>
          <p:nvPr>
            <p:ph type="title"/>
          </p:nvPr>
        </p:nvSpPr>
        <p:spPr>
          <a:xfrm>
            <a:off x="5140775" y="1365056"/>
            <a:ext cx="1260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302" name="Google Shape;302;p24"/>
          <p:cNvSpPr txBox="1">
            <a:spLocks noGrp="1"/>
          </p:cNvSpPr>
          <p:nvPr>
            <p:ph type="subTitle" idx="2"/>
          </p:nvPr>
        </p:nvSpPr>
        <p:spPr>
          <a:xfrm>
            <a:off x="5145850" y="2318057"/>
            <a:ext cx="3088876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An AI validation layer enhancing SIEM with behavioral intelligence.</a:t>
            </a:r>
            <a:endParaRPr dirty="0"/>
          </a:p>
        </p:txBody>
      </p:sp>
      <p:sp>
        <p:nvSpPr>
          <p:cNvPr id="303" name="Google Shape;303;p24"/>
          <p:cNvSpPr txBox="1">
            <a:spLocks noGrp="1"/>
          </p:cNvSpPr>
          <p:nvPr>
            <p:ph type="subTitle" idx="16"/>
          </p:nvPr>
        </p:nvSpPr>
        <p:spPr>
          <a:xfrm>
            <a:off x="2378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2026</a:t>
            </a:r>
            <a:endParaRPr dirty="0"/>
          </a:p>
        </p:txBody>
      </p:sp>
      <p:sp>
        <p:nvSpPr>
          <p:cNvPr id="304" name="Google Shape;304;p24"/>
          <p:cNvSpPr txBox="1">
            <a:spLocks noGrp="1"/>
          </p:cNvSpPr>
          <p:nvPr>
            <p:ph type="subTitle" idx="17"/>
          </p:nvPr>
        </p:nvSpPr>
        <p:spPr>
          <a:xfrm>
            <a:off x="92647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FEB</a:t>
            </a:r>
            <a:endParaRPr dirty="0"/>
          </a:p>
        </p:txBody>
      </p:sp>
      <p:sp>
        <p:nvSpPr>
          <p:cNvPr id="305" name="Google Shape;305;p24"/>
          <p:cNvSpPr txBox="1">
            <a:spLocks noGrp="1"/>
          </p:cNvSpPr>
          <p:nvPr>
            <p:ph type="subTitle" idx="18"/>
          </p:nvPr>
        </p:nvSpPr>
        <p:spPr>
          <a:xfrm>
            <a:off x="7240859" y="74300"/>
            <a:ext cx="1879356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GiveInternshipPlease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>
          <a:extLst>
            <a:ext uri="{FF2B5EF4-FFF2-40B4-BE49-F238E27FC236}">
              <a16:creationId xmlns:a16="http://schemas.microsoft.com/office/drawing/2014/main" id="{EFF78DEF-0F65-AF41-71D2-A793052444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38">
            <a:extLst>
              <a:ext uri="{FF2B5EF4-FFF2-40B4-BE49-F238E27FC236}">
                <a16:creationId xmlns:a16="http://schemas.microsoft.com/office/drawing/2014/main" id="{CF106842-EF39-A583-C832-1E12A61C8B6F}"/>
              </a:ext>
            </a:extLst>
          </p:cNvPr>
          <p:cNvSpPr txBox="1"/>
          <p:nvPr/>
        </p:nvSpPr>
        <p:spPr>
          <a:xfrm>
            <a:off x="3368700" y="2795376"/>
            <a:ext cx="2066700" cy="4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19191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GRC Teams</a:t>
            </a:r>
            <a:endParaRPr sz="2400" dirty="0">
              <a:solidFill>
                <a:srgbClr val="191919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579" name="Google Shape;579;p38">
            <a:extLst>
              <a:ext uri="{FF2B5EF4-FFF2-40B4-BE49-F238E27FC236}">
                <a16:creationId xmlns:a16="http://schemas.microsoft.com/office/drawing/2014/main" id="{C2AC0D89-32BA-916D-7E34-79F3A4225A64}"/>
              </a:ext>
            </a:extLst>
          </p:cNvPr>
          <p:cNvSpPr txBox="1"/>
          <p:nvPr/>
        </p:nvSpPr>
        <p:spPr>
          <a:xfrm>
            <a:off x="3368700" y="3060701"/>
            <a:ext cx="20667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191919"/>
                </a:solidFill>
                <a:latin typeface="Rubik Light"/>
                <a:ea typeface="Rubik Light"/>
                <a:cs typeface="Rubik Light"/>
                <a:sym typeface="Rubik Light"/>
              </a:rPr>
              <a:t>Governance, risk and compliance oversight</a:t>
            </a:r>
            <a:endParaRPr dirty="0">
              <a:solidFill>
                <a:srgbClr val="191919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580" name="Google Shape;580;p38">
            <a:extLst>
              <a:ext uri="{FF2B5EF4-FFF2-40B4-BE49-F238E27FC236}">
                <a16:creationId xmlns:a16="http://schemas.microsoft.com/office/drawing/2014/main" id="{3994D89E-D102-D506-C9AC-2F502E742735}"/>
              </a:ext>
            </a:extLst>
          </p:cNvPr>
          <p:cNvSpPr txBox="1"/>
          <p:nvPr/>
        </p:nvSpPr>
        <p:spPr>
          <a:xfrm>
            <a:off x="3368700" y="2343094"/>
            <a:ext cx="2066700" cy="4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20%</a:t>
            </a:r>
            <a:endParaRPr sz="3000" b="1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81" name="Google Shape;581;p38">
            <a:extLst>
              <a:ext uri="{FF2B5EF4-FFF2-40B4-BE49-F238E27FC236}">
                <a16:creationId xmlns:a16="http://schemas.microsoft.com/office/drawing/2014/main" id="{6D99F1E6-E0AD-1D1A-FF40-F5171FA8F7A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96900" y="673625"/>
            <a:ext cx="6598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Deployment Focus</a:t>
            </a:r>
            <a:endParaRPr dirty="0"/>
          </a:p>
        </p:txBody>
      </p:sp>
      <p:sp>
        <p:nvSpPr>
          <p:cNvPr id="583" name="Google Shape;583;p38">
            <a:extLst>
              <a:ext uri="{FF2B5EF4-FFF2-40B4-BE49-F238E27FC236}">
                <a16:creationId xmlns:a16="http://schemas.microsoft.com/office/drawing/2014/main" id="{4DF8E47E-BF63-5C39-DBE5-17D57272D356}"/>
              </a:ext>
            </a:extLst>
          </p:cNvPr>
          <p:cNvSpPr txBox="1"/>
          <p:nvPr/>
        </p:nvSpPr>
        <p:spPr>
          <a:xfrm>
            <a:off x="4983150" y="3971650"/>
            <a:ext cx="33831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rPr>
              <a:t>Follow the link in the graph to modify its data and then paste the new one here. </a:t>
            </a:r>
            <a:r>
              <a:rPr lang="en" sz="1000" dirty="0">
                <a:solidFill>
                  <a:schemeClr val="dk1"/>
                </a:solidFill>
                <a:uFill>
                  <a:noFill/>
                </a:uFill>
                <a:latin typeface="Rubik Light"/>
                <a:ea typeface="Rubik Light"/>
                <a:cs typeface="Rubik Light"/>
                <a:sym typeface="Rubik Ligh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For more info, </a:t>
            </a:r>
            <a:r>
              <a:rPr lang="en" sz="1000" dirty="0">
                <a:solidFill>
                  <a:schemeClr val="dk1"/>
                </a:solidFill>
                <a:uFill>
                  <a:noFill/>
                </a:uFill>
                <a:latin typeface="Rubik SemiBold"/>
                <a:ea typeface="Rubik SemiBold"/>
                <a:cs typeface="Rubik SemiBold"/>
                <a:sym typeface="Rubik SemiBold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click here</a:t>
            </a:r>
            <a:endParaRPr sz="1000" dirty="0">
              <a:solidFill>
                <a:schemeClr val="dk1"/>
              </a:solidFill>
              <a:latin typeface="Rubik SemiBold"/>
              <a:ea typeface="Rubik SemiBold"/>
              <a:cs typeface="Rubik SemiBold"/>
              <a:sym typeface="Rubik SemiBold"/>
            </a:endParaRPr>
          </a:p>
        </p:txBody>
      </p:sp>
      <p:sp>
        <p:nvSpPr>
          <p:cNvPr id="584" name="Google Shape;584;p38">
            <a:extLst>
              <a:ext uri="{FF2B5EF4-FFF2-40B4-BE49-F238E27FC236}">
                <a16:creationId xmlns:a16="http://schemas.microsoft.com/office/drawing/2014/main" id="{9ABC2506-ADEC-4EA7-DF24-95717F87F0BE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378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2026</a:t>
            </a:r>
            <a:endParaRPr dirty="0"/>
          </a:p>
        </p:txBody>
      </p:sp>
      <p:sp>
        <p:nvSpPr>
          <p:cNvPr id="585" name="Google Shape;585;p38">
            <a:extLst>
              <a:ext uri="{FF2B5EF4-FFF2-40B4-BE49-F238E27FC236}">
                <a16:creationId xmlns:a16="http://schemas.microsoft.com/office/drawing/2014/main" id="{75A9DAA1-3869-EAD8-5116-2926215D5A79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92647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FEB</a:t>
            </a:r>
            <a:endParaRPr dirty="0"/>
          </a:p>
        </p:txBody>
      </p:sp>
      <p:sp>
        <p:nvSpPr>
          <p:cNvPr id="586" name="Google Shape;586;p38">
            <a:extLst>
              <a:ext uri="{FF2B5EF4-FFF2-40B4-BE49-F238E27FC236}">
                <a16:creationId xmlns:a16="http://schemas.microsoft.com/office/drawing/2014/main" id="{938C1A24-90BF-7EA7-1950-6A164C0DF966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7270794" y="74300"/>
            <a:ext cx="18090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GiveInternshipPlease</a:t>
            </a:r>
            <a:endParaRPr dirty="0"/>
          </a:p>
        </p:txBody>
      </p:sp>
      <p:sp>
        <p:nvSpPr>
          <p:cNvPr id="587" name="Google Shape;587;p38">
            <a:extLst>
              <a:ext uri="{FF2B5EF4-FFF2-40B4-BE49-F238E27FC236}">
                <a16:creationId xmlns:a16="http://schemas.microsoft.com/office/drawing/2014/main" id="{0EB68A8B-AA55-FFB1-F08F-C3EF20831107}"/>
              </a:ext>
            </a:extLst>
          </p:cNvPr>
          <p:cNvSpPr txBox="1"/>
          <p:nvPr/>
        </p:nvSpPr>
        <p:spPr>
          <a:xfrm>
            <a:off x="926474" y="1988072"/>
            <a:ext cx="2136393" cy="4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19191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Banking SOC</a:t>
            </a:r>
            <a:endParaRPr sz="2400" dirty="0">
              <a:solidFill>
                <a:srgbClr val="191919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588" name="Google Shape;588;p38">
            <a:extLst>
              <a:ext uri="{FF2B5EF4-FFF2-40B4-BE49-F238E27FC236}">
                <a16:creationId xmlns:a16="http://schemas.microsoft.com/office/drawing/2014/main" id="{4F1740CF-60A4-F4B9-B7E0-ED10E09E9365}"/>
              </a:ext>
            </a:extLst>
          </p:cNvPr>
          <p:cNvSpPr txBox="1"/>
          <p:nvPr/>
        </p:nvSpPr>
        <p:spPr>
          <a:xfrm>
            <a:off x="926475" y="2253397"/>
            <a:ext cx="20667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191919"/>
                </a:solidFill>
                <a:latin typeface="Rubik Light"/>
                <a:ea typeface="Rubik Light"/>
                <a:cs typeface="Rubik Light"/>
                <a:sym typeface="Rubik Light"/>
              </a:rPr>
              <a:t>Handles high-volume enterprise alerts</a:t>
            </a:r>
            <a:endParaRPr dirty="0">
              <a:solidFill>
                <a:srgbClr val="191919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589" name="Google Shape;589;p38">
            <a:extLst>
              <a:ext uri="{FF2B5EF4-FFF2-40B4-BE49-F238E27FC236}">
                <a16:creationId xmlns:a16="http://schemas.microsoft.com/office/drawing/2014/main" id="{0F75BAE2-62E0-81B1-ED64-8F6D788ABB87}"/>
              </a:ext>
            </a:extLst>
          </p:cNvPr>
          <p:cNvSpPr txBox="1"/>
          <p:nvPr/>
        </p:nvSpPr>
        <p:spPr>
          <a:xfrm>
            <a:off x="926475" y="1535794"/>
            <a:ext cx="2066700" cy="4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60%</a:t>
            </a:r>
            <a:endParaRPr sz="3000" b="1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90" name="Google Shape;590;p38">
            <a:extLst>
              <a:ext uri="{FF2B5EF4-FFF2-40B4-BE49-F238E27FC236}">
                <a16:creationId xmlns:a16="http://schemas.microsoft.com/office/drawing/2014/main" id="{17C6B62F-528A-4940-1E7C-9B145C2EBCFC}"/>
              </a:ext>
            </a:extLst>
          </p:cNvPr>
          <p:cNvSpPr txBox="1"/>
          <p:nvPr/>
        </p:nvSpPr>
        <p:spPr>
          <a:xfrm>
            <a:off x="926474" y="3602622"/>
            <a:ext cx="2442225" cy="4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19191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Enterprise SOC</a:t>
            </a:r>
            <a:endParaRPr sz="2400" dirty="0">
              <a:solidFill>
                <a:srgbClr val="191919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591" name="Google Shape;591;p38">
            <a:extLst>
              <a:ext uri="{FF2B5EF4-FFF2-40B4-BE49-F238E27FC236}">
                <a16:creationId xmlns:a16="http://schemas.microsoft.com/office/drawing/2014/main" id="{DA118222-F2B5-903D-51A1-C17382831B21}"/>
              </a:ext>
            </a:extLst>
          </p:cNvPr>
          <p:cNvSpPr txBox="1"/>
          <p:nvPr/>
        </p:nvSpPr>
        <p:spPr>
          <a:xfrm>
            <a:off x="926475" y="3867905"/>
            <a:ext cx="20667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191919"/>
                </a:solidFill>
                <a:latin typeface="Rubik Light"/>
                <a:ea typeface="Rubik Light"/>
                <a:cs typeface="Rubik Light"/>
                <a:sym typeface="Rubik Light"/>
              </a:rPr>
              <a:t>Cross-Industry security operations teams</a:t>
            </a:r>
            <a:endParaRPr dirty="0">
              <a:solidFill>
                <a:srgbClr val="191919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592" name="Google Shape;592;p38">
            <a:extLst>
              <a:ext uri="{FF2B5EF4-FFF2-40B4-BE49-F238E27FC236}">
                <a16:creationId xmlns:a16="http://schemas.microsoft.com/office/drawing/2014/main" id="{34EBF78B-FD66-0B08-DD29-B2395534A81B}"/>
              </a:ext>
            </a:extLst>
          </p:cNvPr>
          <p:cNvSpPr txBox="1"/>
          <p:nvPr/>
        </p:nvSpPr>
        <p:spPr>
          <a:xfrm>
            <a:off x="926475" y="3150394"/>
            <a:ext cx="2066700" cy="4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30%</a:t>
            </a:r>
            <a:endParaRPr sz="3000" b="1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593" name="Google Shape;593;p38">
            <a:extLst>
              <a:ext uri="{FF2B5EF4-FFF2-40B4-BE49-F238E27FC236}">
                <a16:creationId xmlns:a16="http://schemas.microsoft.com/office/drawing/2014/main" id="{4428771B-FA51-5DDF-A856-ACEBF4594DD4}"/>
              </a:ext>
            </a:extLst>
          </p:cNvPr>
          <p:cNvCxnSpPr/>
          <p:nvPr/>
        </p:nvCxnSpPr>
        <p:spPr>
          <a:xfrm>
            <a:off x="1028840" y="3518909"/>
            <a:ext cx="248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4" name="Google Shape;594;p38">
            <a:extLst>
              <a:ext uri="{FF2B5EF4-FFF2-40B4-BE49-F238E27FC236}">
                <a16:creationId xmlns:a16="http://schemas.microsoft.com/office/drawing/2014/main" id="{DE7182A0-1F06-EBFC-CCC1-B10E0AD5B60F}"/>
              </a:ext>
            </a:extLst>
          </p:cNvPr>
          <p:cNvCxnSpPr/>
          <p:nvPr/>
        </p:nvCxnSpPr>
        <p:spPr>
          <a:xfrm>
            <a:off x="1028840" y="1898959"/>
            <a:ext cx="248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5" name="Google Shape;595;p38">
            <a:extLst>
              <a:ext uri="{FF2B5EF4-FFF2-40B4-BE49-F238E27FC236}">
                <a16:creationId xmlns:a16="http://schemas.microsoft.com/office/drawing/2014/main" id="{79E0426C-E3C2-41EC-D61C-5E94C57D9917}"/>
              </a:ext>
            </a:extLst>
          </p:cNvPr>
          <p:cNvCxnSpPr/>
          <p:nvPr/>
        </p:nvCxnSpPr>
        <p:spPr>
          <a:xfrm>
            <a:off x="3471090" y="2704809"/>
            <a:ext cx="248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052" name="Picture 4">
            <a:extLst>
              <a:ext uri="{FF2B5EF4-FFF2-40B4-BE49-F238E27FC236}">
                <a16:creationId xmlns:a16="http://schemas.microsoft.com/office/drawing/2014/main" id="{B0F6C3B5-3E06-DFD5-516C-404EC890AF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4818" y="1285875"/>
            <a:ext cx="4159250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48366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>
          <a:extLst>
            <a:ext uri="{FF2B5EF4-FFF2-40B4-BE49-F238E27FC236}">
              <a16:creationId xmlns:a16="http://schemas.microsoft.com/office/drawing/2014/main" id="{63C6E875-4359-664D-E11D-B17C0073FA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30">
            <a:extLst>
              <a:ext uri="{FF2B5EF4-FFF2-40B4-BE49-F238E27FC236}">
                <a16:creationId xmlns:a16="http://schemas.microsoft.com/office/drawing/2014/main" id="{66687BEE-CD32-4626-55B2-809A0830AA00}"/>
              </a:ext>
            </a:extLst>
          </p:cNvPr>
          <p:cNvSpPr txBox="1">
            <a:spLocks noGrp="1"/>
          </p:cNvSpPr>
          <p:nvPr>
            <p:ph type="subTitle" idx="4"/>
          </p:nvPr>
        </p:nvSpPr>
        <p:spPr>
          <a:xfrm>
            <a:off x="855708" y="3851100"/>
            <a:ext cx="255656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IN" dirty="0"/>
              <a:t>Reduces analyst overload.</a:t>
            </a:r>
            <a:endParaRPr dirty="0"/>
          </a:p>
        </p:txBody>
      </p:sp>
      <p:sp>
        <p:nvSpPr>
          <p:cNvPr id="377" name="Google Shape;377;p30">
            <a:extLst>
              <a:ext uri="{FF2B5EF4-FFF2-40B4-BE49-F238E27FC236}">
                <a16:creationId xmlns:a16="http://schemas.microsoft.com/office/drawing/2014/main" id="{D170FFEB-0C0C-3D01-C0AB-4C76436778DD}"/>
              </a:ext>
            </a:extLst>
          </p:cNvPr>
          <p:cNvSpPr txBox="1">
            <a:spLocks noGrp="1"/>
          </p:cNvSpPr>
          <p:nvPr>
            <p:ph type="subTitle" idx="13"/>
          </p:nvPr>
        </p:nvSpPr>
        <p:spPr>
          <a:xfrm>
            <a:off x="860485" y="3516599"/>
            <a:ext cx="2766215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IN" sz="2000" dirty="0"/>
              <a:t>Lower Fatigue</a:t>
            </a:r>
            <a:endParaRPr sz="2200" dirty="0"/>
          </a:p>
        </p:txBody>
      </p:sp>
      <p:sp>
        <p:nvSpPr>
          <p:cNvPr id="378" name="Google Shape;378;p30">
            <a:extLst>
              <a:ext uri="{FF2B5EF4-FFF2-40B4-BE49-F238E27FC236}">
                <a16:creationId xmlns:a16="http://schemas.microsoft.com/office/drawing/2014/main" id="{DF4998F6-1BDD-643B-BD0F-040432FD7F5B}"/>
              </a:ext>
            </a:extLst>
          </p:cNvPr>
          <p:cNvSpPr txBox="1">
            <a:spLocks noGrp="1"/>
          </p:cNvSpPr>
          <p:nvPr>
            <p:ph type="subTitle" idx="5"/>
          </p:nvPr>
        </p:nvSpPr>
        <p:spPr>
          <a:xfrm>
            <a:off x="3525499" y="3851100"/>
            <a:ext cx="2404373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IN" dirty="0"/>
              <a:t>Ranks alerts by confidence.</a:t>
            </a:r>
            <a:endParaRPr dirty="0"/>
          </a:p>
        </p:txBody>
      </p:sp>
      <p:sp>
        <p:nvSpPr>
          <p:cNvPr id="379" name="Google Shape;379;p30">
            <a:extLst>
              <a:ext uri="{FF2B5EF4-FFF2-40B4-BE49-F238E27FC236}">
                <a16:creationId xmlns:a16="http://schemas.microsoft.com/office/drawing/2014/main" id="{C4FCEB9B-73BD-FDED-38A0-82AB8A6D060E}"/>
              </a:ext>
            </a:extLst>
          </p:cNvPr>
          <p:cNvSpPr txBox="1">
            <a:spLocks noGrp="1"/>
          </p:cNvSpPr>
          <p:nvPr>
            <p:ph type="subTitle" idx="6"/>
          </p:nvPr>
        </p:nvSpPr>
        <p:spPr>
          <a:xfrm>
            <a:off x="6144299" y="3851100"/>
            <a:ext cx="2757031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IN" dirty="0"/>
              <a:t>Enables consistent, intelligence-driven response.</a:t>
            </a:r>
            <a:endParaRPr dirty="0"/>
          </a:p>
        </p:txBody>
      </p:sp>
      <p:sp>
        <p:nvSpPr>
          <p:cNvPr id="380" name="Google Shape;380;p30">
            <a:extLst>
              <a:ext uri="{FF2B5EF4-FFF2-40B4-BE49-F238E27FC236}">
                <a16:creationId xmlns:a16="http://schemas.microsoft.com/office/drawing/2014/main" id="{B46BC0DE-41C0-B088-9728-9A50010BFDE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906675" y="2196475"/>
            <a:ext cx="2279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Cuts false positives before SIEM escalation.</a:t>
            </a:r>
            <a:endParaRPr dirty="0"/>
          </a:p>
        </p:txBody>
      </p:sp>
      <p:sp>
        <p:nvSpPr>
          <p:cNvPr id="381" name="Google Shape;381;p30">
            <a:extLst>
              <a:ext uri="{FF2B5EF4-FFF2-40B4-BE49-F238E27FC236}">
                <a16:creationId xmlns:a16="http://schemas.microsoft.com/office/drawing/2014/main" id="{5B3304ED-578F-3708-02A1-A585D84AC0E5}"/>
              </a:ext>
            </a:extLst>
          </p:cNvPr>
          <p:cNvSpPr txBox="1">
            <a:spLocks noGrp="1"/>
          </p:cNvSpPr>
          <p:nvPr>
            <p:ph type="subTitle" idx="8"/>
          </p:nvPr>
        </p:nvSpPr>
        <p:spPr>
          <a:xfrm>
            <a:off x="3525487" y="1850079"/>
            <a:ext cx="2555645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IN" sz="2200" dirty="0"/>
              <a:t>Improve Visibility</a:t>
            </a:r>
            <a:endParaRPr sz="2200" dirty="0"/>
          </a:p>
        </p:txBody>
      </p:sp>
      <p:sp>
        <p:nvSpPr>
          <p:cNvPr id="382" name="Google Shape;382;p30">
            <a:extLst>
              <a:ext uri="{FF2B5EF4-FFF2-40B4-BE49-F238E27FC236}">
                <a16:creationId xmlns:a16="http://schemas.microsoft.com/office/drawing/2014/main" id="{471A0FE3-D9CE-7CDE-A80A-13D34F4E22F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96900" y="688200"/>
            <a:ext cx="6598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Business Impact</a:t>
            </a:r>
            <a:endParaRPr dirty="0"/>
          </a:p>
        </p:txBody>
      </p:sp>
      <p:sp>
        <p:nvSpPr>
          <p:cNvPr id="383" name="Google Shape;383;p30">
            <a:extLst>
              <a:ext uri="{FF2B5EF4-FFF2-40B4-BE49-F238E27FC236}">
                <a16:creationId xmlns:a16="http://schemas.microsoft.com/office/drawing/2014/main" id="{E4A2A3D2-5041-6F2F-23E5-B6E26F1AF153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3525499" y="2196475"/>
            <a:ext cx="2432128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Unifies cross-system intelligence into one view.</a:t>
            </a:r>
            <a:endParaRPr dirty="0"/>
          </a:p>
        </p:txBody>
      </p:sp>
      <p:sp>
        <p:nvSpPr>
          <p:cNvPr id="384" name="Google Shape;384;p30">
            <a:extLst>
              <a:ext uri="{FF2B5EF4-FFF2-40B4-BE49-F238E27FC236}">
                <a16:creationId xmlns:a16="http://schemas.microsoft.com/office/drawing/2014/main" id="{A3BCBBEF-6FCD-32C3-550C-78FAB38950A5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6144300" y="2196475"/>
            <a:ext cx="2279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IN" dirty="0"/>
              <a:t>Accelerates detection and response.</a:t>
            </a:r>
            <a:endParaRPr dirty="0"/>
          </a:p>
        </p:txBody>
      </p:sp>
      <p:sp>
        <p:nvSpPr>
          <p:cNvPr id="385" name="Google Shape;385;p30">
            <a:extLst>
              <a:ext uri="{FF2B5EF4-FFF2-40B4-BE49-F238E27FC236}">
                <a16:creationId xmlns:a16="http://schemas.microsoft.com/office/drawing/2014/main" id="{56DB9965-0CA5-58C1-6A8B-28C8E6D7F32A}"/>
              </a:ext>
            </a:extLst>
          </p:cNvPr>
          <p:cNvSpPr txBox="1">
            <a:spLocks noGrp="1"/>
          </p:cNvSpPr>
          <p:nvPr>
            <p:ph type="subTitle" idx="7"/>
          </p:nvPr>
        </p:nvSpPr>
        <p:spPr>
          <a:xfrm>
            <a:off x="902000" y="1850079"/>
            <a:ext cx="22797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IN" dirty="0"/>
              <a:t>Reduce Noise</a:t>
            </a:r>
            <a:endParaRPr dirty="0"/>
          </a:p>
        </p:txBody>
      </p:sp>
      <p:sp>
        <p:nvSpPr>
          <p:cNvPr id="386" name="Google Shape;386;p30">
            <a:extLst>
              <a:ext uri="{FF2B5EF4-FFF2-40B4-BE49-F238E27FC236}">
                <a16:creationId xmlns:a16="http://schemas.microsoft.com/office/drawing/2014/main" id="{0221E0A9-F48F-BCEA-975E-09A76797CAA7}"/>
              </a:ext>
            </a:extLst>
          </p:cNvPr>
          <p:cNvSpPr txBox="1">
            <a:spLocks noGrp="1"/>
          </p:cNvSpPr>
          <p:nvPr>
            <p:ph type="subTitle" idx="9"/>
          </p:nvPr>
        </p:nvSpPr>
        <p:spPr>
          <a:xfrm>
            <a:off x="6149076" y="1850079"/>
            <a:ext cx="2697558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IN" dirty="0"/>
              <a:t>Increase Speed</a:t>
            </a:r>
            <a:endParaRPr dirty="0"/>
          </a:p>
        </p:txBody>
      </p:sp>
      <p:sp>
        <p:nvSpPr>
          <p:cNvPr id="387" name="Google Shape;387;p30">
            <a:extLst>
              <a:ext uri="{FF2B5EF4-FFF2-40B4-BE49-F238E27FC236}">
                <a16:creationId xmlns:a16="http://schemas.microsoft.com/office/drawing/2014/main" id="{083145D4-305D-0A83-18B1-E924E4B28814}"/>
              </a:ext>
            </a:extLst>
          </p:cNvPr>
          <p:cNvSpPr txBox="1">
            <a:spLocks noGrp="1"/>
          </p:cNvSpPr>
          <p:nvPr>
            <p:ph type="subTitle" idx="14"/>
          </p:nvPr>
        </p:nvSpPr>
        <p:spPr>
          <a:xfrm>
            <a:off x="3525488" y="3516599"/>
            <a:ext cx="2432128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IN" sz="2200" dirty="0"/>
              <a:t>Boost Accuracy</a:t>
            </a:r>
            <a:endParaRPr sz="2200" dirty="0"/>
          </a:p>
        </p:txBody>
      </p:sp>
      <p:sp>
        <p:nvSpPr>
          <p:cNvPr id="388" name="Google Shape;388;p30">
            <a:extLst>
              <a:ext uri="{FF2B5EF4-FFF2-40B4-BE49-F238E27FC236}">
                <a16:creationId xmlns:a16="http://schemas.microsoft.com/office/drawing/2014/main" id="{9A7EF9AB-08C5-E9ED-038E-38D35AC2F947}"/>
              </a:ext>
            </a:extLst>
          </p:cNvPr>
          <p:cNvSpPr txBox="1">
            <a:spLocks noGrp="1"/>
          </p:cNvSpPr>
          <p:nvPr>
            <p:ph type="subTitle" idx="15"/>
          </p:nvPr>
        </p:nvSpPr>
        <p:spPr>
          <a:xfrm>
            <a:off x="6149076" y="3516599"/>
            <a:ext cx="2757031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IN" sz="2400" dirty="0"/>
              <a:t>Strong Security</a:t>
            </a:r>
            <a:endParaRPr sz="2400" dirty="0"/>
          </a:p>
        </p:txBody>
      </p:sp>
      <p:cxnSp>
        <p:nvCxnSpPr>
          <p:cNvPr id="389" name="Google Shape;389;p30">
            <a:extLst>
              <a:ext uri="{FF2B5EF4-FFF2-40B4-BE49-F238E27FC236}">
                <a16:creationId xmlns:a16="http://schemas.microsoft.com/office/drawing/2014/main" id="{081BEF9A-4AA2-E1C5-B0E5-FE475326CD1A}"/>
              </a:ext>
            </a:extLst>
          </p:cNvPr>
          <p:cNvCxnSpPr/>
          <p:nvPr/>
        </p:nvCxnSpPr>
        <p:spPr>
          <a:xfrm>
            <a:off x="1026325" y="3487796"/>
            <a:ext cx="248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0" name="Google Shape;390;p30">
            <a:extLst>
              <a:ext uri="{FF2B5EF4-FFF2-40B4-BE49-F238E27FC236}">
                <a16:creationId xmlns:a16="http://schemas.microsoft.com/office/drawing/2014/main" id="{DD681A28-7296-1208-EEDB-C79AF24EB0AA}"/>
              </a:ext>
            </a:extLst>
          </p:cNvPr>
          <p:cNvSpPr/>
          <p:nvPr/>
        </p:nvSpPr>
        <p:spPr>
          <a:xfrm>
            <a:off x="1065325" y="3254146"/>
            <a:ext cx="170100" cy="170100"/>
          </a:xfrm>
          <a:prstGeom prst="ellipse">
            <a:avLst/>
          </a:prstGeom>
          <a:solidFill>
            <a:srgbClr val="3FCB3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30">
            <a:extLst>
              <a:ext uri="{FF2B5EF4-FFF2-40B4-BE49-F238E27FC236}">
                <a16:creationId xmlns:a16="http://schemas.microsoft.com/office/drawing/2014/main" id="{D6701243-75CC-8C98-98EB-F652A3506CB8}"/>
              </a:ext>
            </a:extLst>
          </p:cNvPr>
          <p:cNvSpPr txBox="1">
            <a:spLocks noGrp="1"/>
          </p:cNvSpPr>
          <p:nvPr>
            <p:ph type="subTitle" idx="16"/>
          </p:nvPr>
        </p:nvSpPr>
        <p:spPr>
          <a:xfrm>
            <a:off x="2378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2026</a:t>
            </a:r>
            <a:endParaRPr dirty="0"/>
          </a:p>
        </p:txBody>
      </p:sp>
      <p:sp>
        <p:nvSpPr>
          <p:cNvPr id="392" name="Google Shape;392;p30">
            <a:extLst>
              <a:ext uri="{FF2B5EF4-FFF2-40B4-BE49-F238E27FC236}">
                <a16:creationId xmlns:a16="http://schemas.microsoft.com/office/drawing/2014/main" id="{8D6C2AD8-7DDC-A6F3-047A-1DB36BF096A6}"/>
              </a:ext>
            </a:extLst>
          </p:cNvPr>
          <p:cNvSpPr txBox="1">
            <a:spLocks noGrp="1"/>
          </p:cNvSpPr>
          <p:nvPr>
            <p:ph type="subTitle" idx="17"/>
          </p:nvPr>
        </p:nvSpPr>
        <p:spPr>
          <a:xfrm>
            <a:off x="92647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FEB</a:t>
            </a:r>
            <a:endParaRPr dirty="0"/>
          </a:p>
        </p:txBody>
      </p:sp>
      <p:sp>
        <p:nvSpPr>
          <p:cNvPr id="393" name="Google Shape;393;p30">
            <a:extLst>
              <a:ext uri="{FF2B5EF4-FFF2-40B4-BE49-F238E27FC236}">
                <a16:creationId xmlns:a16="http://schemas.microsoft.com/office/drawing/2014/main" id="{AD908AFE-4202-85E2-3EBC-D2191AFFF2EB}"/>
              </a:ext>
            </a:extLst>
          </p:cNvPr>
          <p:cNvSpPr txBox="1">
            <a:spLocks noGrp="1"/>
          </p:cNvSpPr>
          <p:nvPr>
            <p:ph type="subTitle" idx="18"/>
          </p:nvPr>
        </p:nvSpPr>
        <p:spPr>
          <a:xfrm>
            <a:off x="7270794" y="74300"/>
            <a:ext cx="18090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GiveInternshipPlease</a:t>
            </a:r>
            <a:endParaRPr dirty="0"/>
          </a:p>
        </p:txBody>
      </p:sp>
      <p:cxnSp>
        <p:nvCxnSpPr>
          <p:cNvPr id="394" name="Google Shape;394;p30">
            <a:extLst>
              <a:ext uri="{FF2B5EF4-FFF2-40B4-BE49-F238E27FC236}">
                <a16:creationId xmlns:a16="http://schemas.microsoft.com/office/drawing/2014/main" id="{9002AB2D-844A-7E6B-2694-B463FD15A599}"/>
              </a:ext>
            </a:extLst>
          </p:cNvPr>
          <p:cNvCxnSpPr/>
          <p:nvPr/>
        </p:nvCxnSpPr>
        <p:spPr>
          <a:xfrm>
            <a:off x="3633500" y="3487796"/>
            <a:ext cx="248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5" name="Google Shape;395;p30">
            <a:extLst>
              <a:ext uri="{FF2B5EF4-FFF2-40B4-BE49-F238E27FC236}">
                <a16:creationId xmlns:a16="http://schemas.microsoft.com/office/drawing/2014/main" id="{FB5C84DA-4B08-AB49-9E83-F89711C7B2BE}"/>
              </a:ext>
            </a:extLst>
          </p:cNvPr>
          <p:cNvSpPr/>
          <p:nvPr/>
        </p:nvSpPr>
        <p:spPr>
          <a:xfrm>
            <a:off x="3672500" y="3254146"/>
            <a:ext cx="170100" cy="170100"/>
          </a:xfrm>
          <a:prstGeom prst="ellipse">
            <a:avLst/>
          </a:prstGeom>
          <a:solidFill>
            <a:srgbClr val="3FCB3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96" name="Google Shape;396;p30">
            <a:extLst>
              <a:ext uri="{FF2B5EF4-FFF2-40B4-BE49-F238E27FC236}">
                <a16:creationId xmlns:a16="http://schemas.microsoft.com/office/drawing/2014/main" id="{1A05BE0B-8C15-3DFF-777E-C34E8576F2F1}"/>
              </a:ext>
            </a:extLst>
          </p:cNvPr>
          <p:cNvCxnSpPr/>
          <p:nvPr/>
        </p:nvCxnSpPr>
        <p:spPr>
          <a:xfrm>
            <a:off x="6240675" y="3487796"/>
            <a:ext cx="248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7" name="Google Shape;397;p30">
            <a:extLst>
              <a:ext uri="{FF2B5EF4-FFF2-40B4-BE49-F238E27FC236}">
                <a16:creationId xmlns:a16="http://schemas.microsoft.com/office/drawing/2014/main" id="{9D660DB7-75B9-FF1A-9EC3-E9CE2B5B6CD6}"/>
              </a:ext>
            </a:extLst>
          </p:cNvPr>
          <p:cNvSpPr/>
          <p:nvPr/>
        </p:nvSpPr>
        <p:spPr>
          <a:xfrm>
            <a:off x="6279675" y="3254146"/>
            <a:ext cx="170100" cy="170100"/>
          </a:xfrm>
          <a:prstGeom prst="ellipse">
            <a:avLst/>
          </a:prstGeom>
          <a:solidFill>
            <a:srgbClr val="3FCB3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98" name="Google Shape;398;p30">
            <a:extLst>
              <a:ext uri="{FF2B5EF4-FFF2-40B4-BE49-F238E27FC236}">
                <a16:creationId xmlns:a16="http://schemas.microsoft.com/office/drawing/2014/main" id="{ABF9B011-B4E6-A797-5736-FD79384EB676}"/>
              </a:ext>
            </a:extLst>
          </p:cNvPr>
          <p:cNvCxnSpPr/>
          <p:nvPr/>
        </p:nvCxnSpPr>
        <p:spPr>
          <a:xfrm>
            <a:off x="1026325" y="1837315"/>
            <a:ext cx="248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9" name="Google Shape;399;p30">
            <a:extLst>
              <a:ext uri="{FF2B5EF4-FFF2-40B4-BE49-F238E27FC236}">
                <a16:creationId xmlns:a16="http://schemas.microsoft.com/office/drawing/2014/main" id="{6E42E04C-111C-F5B0-46A4-F013C5811B96}"/>
              </a:ext>
            </a:extLst>
          </p:cNvPr>
          <p:cNvSpPr/>
          <p:nvPr/>
        </p:nvSpPr>
        <p:spPr>
          <a:xfrm>
            <a:off x="1065325" y="1603665"/>
            <a:ext cx="170100" cy="170100"/>
          </a:xfrm>
          <a:prstGeom prst="ellipse">
            <a:avLst/>
          </a:prstGeom>
          <a:solidFill>
            <a:srgbClr val="3FCB3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0">
            <a:extLst>
              <a:ext uri="{FF2B5EF4-FFF2-40B4-BE49-F238E27FC236}">
                <a16:creationId xmlns:a16="http://schemas.microsoft.com/office/drawing/2014/main" id="{5A1BFA1A-3F76-E525-3D2E-6B700B0187B7}"/>
              </a:ext>
            </a:extLst>
          </p:cNvPr>
          <p:cNvSpPr/>
          <p:nvPr/>
        </p:nvSpPr>
        <p:spPr>
          <a:xfrm>
            <a:off x="3626700" y="1603665"/>
            <a:ext cx="170100" cy="170100"/>
          </a:xfrm>
          <a:prstGeom prst="ellipse">
            <a:avLst/>
          </a:prstGeom>
          <a:solidFill>
            <a:srgbClr val="3FCB3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" name="Google Shape;401;p30">
            <a:extLst>
              <a:ext uri="{FF2B5EF4-FFF2-40B4-BE49-F238E27FC236}">
                <a16:creationId xmlns:a16="http://schemas.microsoft.com/office/drawing/2014/main" id="{7BF75E6C-F15A-5285-48E7-D1D6BD285952}"/>
              </a:ext>
            </a:extLst>
          </p:cNvPr>
          <p:cNvSpPr/>
          <p:nvPr/>
        </p:nvSpPr>
        <p:spPr>
          <a:xfrm>
            <a:off x="6279675" y="1603665"/>
            <a:ext cx="170100" cy="170100"/>
          </a:xfrm>
          <a:prstGeom prst="ellipse">
            <a:avLst/>
          </a:prstGeom>
          <a:solidFill>
            <a:srgbClr val="3FCB3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02" name="Google Shape;402;p30">
            <a:extLst>
              <a:ext uri="{FF2B5EF4-FFF2-40B4-BE49-F238E27FC236}">
                <a16:creationId xmlns:a16="http://schemas.microsoft.com/office/drawing/2014/main" id="{E87EB99A-F816-70A3-2438-12B8908CAFD6}"/>
              </a:ext>
            </a:extLst>
          </p:cNvPr>
          <p:cNvCxnSpPr/>
          <p:nvPr/>
        </p:nvCxnSpPr>
        <p:spPr>
          <a:xfrm>
            <a:off x="3587700" y="1837315"/>
            <a:ext cx="248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3" name="Google Shape;403;p30">
            <a:extLst>
              <a:ext uri="{FF2B5EF4-FFF2-40B4-BE49-F238E27FC236}">
                <a16:creationId xmlns:a16="http://schemas.microsoft.com/office/drawing/2014/main" id="{0C13B68D-AFBF-EFFD-18EB-4EFF5449B382}"/>
              </a:ext>
            </a:extLst>
          </p:cNvPr>
          <p:cNvCxnSpPr/>
          <p:nvPr/>
        </p:nvCxnSpPr>
        <p:spPr>
          <a:xfrm>
            <a:off x="6240675" y="1837315"/>
            <a:ext cx="248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0632320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36"/>
          <p:cNvSpPr txBox="1"/>
          <p:nvPr/>
        </p:nvSpPr>
        <p:spPr>
          <a:xfrm>
            <a:off x="5863900" y="1324650"/>
            <a:ext cx="2265900" cy="42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000000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Samaira</a:t>
            </a:r>
            <a:endParaRPr sz="2400" dirty="0">
              <a:solidFill>
                <a:srgbClr val="000000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538" name="Google Shape;538;p36"/>
          <p:cNvSpPr txBox="1">
            <a:spLocks noGrp="1"/>
          </p:cNvSpPr>
          <p:nvPr>
            <p:ph type="title"/>
          </p:nvPr>
        </p:nvSpPr>
        <p:spPr>
          <a:xfrm>
            <a:off x="896900" y="673625"/>
            <a:ext cx="6598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Our Team</a:t>
            </a:r>
            <a:endParaRPr dirty="0"/>
          </a:p>
        </p:txBody>
      </p:sp>
      <p:sp>
        <p:nvSpPr>
          <p:cNvPr id="539" name="Google Shape;539;p36"/>
          <p:cNvSpPr txBox="1"/>
          <p:nvPr/>
        </p:nvSpPr>
        <p:spPr>
          <a:xfrm>
            <a:off x="1025250" y="2623550"/>
            <a:ext cx="2265900" cy="4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000000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Janmeyjay</a:t>
            </a:r>
            <a:endParaRPr sz="2400" dirty="0">
              <a:solidFill>
                <a:srgbClr val="000000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540" name="Google Shape;540;p36"/>
          <p:cNvSpPr txBox="1"/>
          <p:nvPr/>
        </p:nvSpPr>
        <p:spPr>
          <a:xfrm>
            <a:off x="3296425" y="1943325"/>
            <a:ext cx="2265900" cy="4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latin typeface="Inter SemiBold"/>
                <a:ea typeface="Inter SemiBold"/>
                <a:cs typeface="Inter SemiBold"/>
                <a:sym typeface="Inter SemiBold"/>
              </a:rPr>
              <a:t>Abihimanyu</a:t>
            </a:r>
            <a:endParaRPr sz="2400" dirty="0">
              <a:solidFill>
                <a:srgbClr val="000000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541" name="Google Shape;541;p36"/>
          <p:cNvSpPr txBox="1"/>
          <p:nvPr/>
        </p:nvSpPr>
        <p:spPr>
          <a:xfrm>
            <a:off x="3290425" y="2207547"/>
            <a:ext cx="2265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rPr>
              <a:t>AI and Infrastructure Developer</a:t>
            </a:r>
            <a:endParaRPr dirty="0">
              <a:solidFill>
                <a:srgbClr val="000000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542" name="Google Shape;542;p36"/>
          <p:cNvSpPr txBox="1"/>
          <p:nvPr/>
        </p:nvSpPr>
        <p:spPr>
          <a:xfrm>
            <a:off x="3310275" y="3606697"/>
            <a:ext cx="2265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0000"/>
                </a:solidFill>
                <a:latin typeface="Rubik Light"/>
                <a:ea typeface="Rubik Light"/>
                <a:cs typeface="Rubik Light"/>
                <a:sym typeface="Rubik Light"/>
              </a:rPr>
              <a:t>Backend Developer</a:t>
            </a:r>
            <a:endParaRPr dirty="0">
              <a:solidFill>
                <a:srgbClr val="000000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543" name="Google Shape;543;p36"/>
          <p:cNvSpPr txBox="1"/>
          <p:nvPr/>
        </p:nvSpPr>
        <p:spPr>
          <a:xfrm>
            <a:off x="3315075" y="3367900"/>
            <a:ext cx="2265900" cy="42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000000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Shreyas</a:t>
            </a:r>
            <a:endParaRPr sz="2400" dirty="0">
              <a:solidFill>
                <a:srgbClr val="000000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cxnSp>
        <p:nvCxnSpPr>
          <p:cNvPr id="544" name="Google Shape;544;p36"/>
          <p:cNvCxnSpPr/>
          <p:nvPr/>
        </p:nvCxnSpPr>
        <p:spPr>
          <a:xfrm>
            <a:off x="3248725" y="2187450"/>
            <a:ext cx="0" cy="1420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545" name="Google Shape;545;p36"/>
          <p:cNvCxnSpPr/>
          <p:nvPr/>
        </p:nvCxnSpPr>
        <p:spPr>
          <a:xfrm>
            <a:off x="2821428" y="2897700"/>
            <a:ext cx="456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546" name="Google Shape;546;p36"/>
          <p:cNvCxnSpPr/>
          <p:nvPr/>
        </p:nvCxnSpPr>
        <p:spPr>
          <a:xfrm>
            <a:off x="5777975" y="1524558"/>
            <a:ext cx="0" cy="1560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547" name="Google Shape;547;p36"/>
          <p:cNvCxnSpPr/>
          <p:nvPr/>
        </p:nvCxnSpPr>
        <p:spPr>
          <a:xfrm>
            <a:off x="5350678" y="2304858"/>
            <a:ext cx="456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48" name="Google Shape;548;p36"/>
          <p:cNvSpPr txBox="1"/>
          <p:nvPr/>
        </p:nvSpPr>
        <p:spPr>
          <a:xfrm>
            <a:off x="5867348" y="1603109"/>
            <a:ext cx="2279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0000"/>
                </a:solidFill>
                <a:latin typeface="Rubik Light"/>
                <a:ea typeface="Rubik Light"/>
                <a:cs typeface="Rubik Light"/>
                <a:sym typeface="Rubik Light"/>
              </a:rPr>
              <a:t>Frontend Developer</a:t>
            </a:r>
            <a:endParaRPr dirty="0">
              <a:solidFill>
                <a:srgbClr val="000000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549" name="Google Shape;549;p36"/>
          <p:cNvSpPr txBox="1"/>
          <p:nvPr/>
        </p:nvSpPr>
        <p:spPr>
          <a:xfrm>
            <a:off x="5867350" y="3089169"/>
            <a:ext cx="2265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rPr>
              <a:t>Quality Assurance</a:t>
            </a:r>
          </a:p>
        </p:txBody>
      </p:sp>
      <p:sp>
        <p:nvSpPr>
          <p:cNvPr id="550" name="Google Shape;550;p36"/>
          <p:cNvSpPr txBox="1"/>
          <p:nvPr/>
        </p:nvSpPr>
        <p:spPr>
          <a:xfrm>
            <a:off x="5863900" y="2810700"/>
            <a:ext cx="2265900" cy="42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latin typeface="Inter SemiBold"/>
                <a:ea typeface="Inter SemiBold"/>
                <a:cs typeface="Inter SemiBold"/>
                <a:sym typeface="Inter SemiBold"/>
              </a:rPr>
              <a:t>Garima</a:t>
            </a:r>
            <a:endParaRPr sz="2400" dirty="0">
              <a:solidFill>
                <a:srgbClr val="000000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551" name="Google Shape;551;p36"/>
          <p:cNvSpPr txBox="1">
            <a:spLocks noGrp="1"/>
          </p:cNvSpPr>
          <p:nvPr>
            <p:ph type="subTitle" idx="1"/>
          </p:nvPr>
        </p:nvSpPr>
        <p:spPr>
          <a:xfrm>
            <a:off x="2378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2026</a:t>
            </a:r>
            <a:endParaRPr dirty="0"/>
          </a:p>
        </p:txBody>
      </p:sp>
      <p:sp>
        <p:nvSpPr>
          <p:cNvPr id="552" name="Google Shape;552;p36"/>
          <p:cNvSpPr txBox="1">
            <a:spLocks noGrp="1"/>
          </p:cNvSpPr>
          <p:nvPr>
            <p:ph type="subTitle" idx="2"/>
          </p:nvPr>
        </p:nvSpPr>
        <p:spPr>
          <a:xfrm>
            <a:off x="92647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FEB</a:t>
            </a:r>
            <a:endParaRPr dirty="0"/>
          </a:p>
        </p:txBody>
      </p:sp>
      <p:sp>
        <p:nvSpPr>
          <p:cNvPr id="553" name="Google Shape;553;p36"/>
          <p:cNvSpPr txBox="1">
            <a:spLocks noGrp="1"/>
          </p:cNvSpPr>
          <p:nvPr>
            <p:ph type="subTitle" idx="3"/>
          </p:nvPr>
        </p:nvSpPr>
        <p:spPr>
          <a:xfrm>
            <a:off x="7270794" y="74300"/>
            <a:ext cx="18090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GiveInternshipPlease</a:t>
            </a:r>
            <a:endParaRPr dirty="0"/>
          </a:p>
        </p:txBody>
      </p:sp>
      <p:sp>
        <p:nvSpPr>
          <p:cNvPr id="554" name="Google Shape;554;p36"/>
          <p:cNvSpPr txBox="1"/>
          <p:nvPr/>
        </p:nvSpPr>
        <p:spPr>
          <a:xfrm>
            <a:off x="1012300" y="2916511"/>
            <a:ext cx="2265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ubik Light"/>
                <a:ea typeface="Rubik Light"/>
                <a:cs typeface="Rubik Light"/>
                <a:sym typeface="Rubik Light"/>
              </a:rPr>
              <a:t>Team Lead</a:t>
            </a:r>
            <a:endParaRPr dirty="0">
              <a:solidFill>
                <a:srgbClr val="000000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cxnSp>
        <p:nvCxnSpPr>
          <p:cNvPr id="555" name="Google Shape;555;p36"/>
          <p:cNvCxnSpPr/>
          <p:nvPr/>
        </p:nvCxnSpPr>
        <p:spPr>
          <a:xfrm>
            <a:off x="1114602" y="2557990"/>
            <a:ext cx="248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6" name="Google Shape;556;p36"/>
          <p:cNvSpPr/>
          <p:nvPr/>
        </p:nvSpPr>
        <p:spPr>
          <a:xfrm>
            <a:off x="1153602" y="2331415"/>
            <a:ext cx="170100" cy="170100"/>
          </a:xfrm>
          <a:prstGeom prst="ellipse">
            <a:avLst/>
          </a:prstGeom>
          <a:solidFill>
            <a:srgbClr val="3FCB3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57" name="Google Shape;557;p36"/>
          <p:cNvCxnSpPr/>
          <p:nvPr/>
        </p:nvCxnSpPr>
        <p:spPr>
          <a:xfrm>
            <a:off x="3392352" y="1856832"/>
            <a:ext cx="248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8" name="Google Shape;558;p36"/>
          <p:cNvSpPr/>
          <p:nvPr/>
        </p:nvSpPr>
        <p:spPr>
          <a:xfrm>
            <a:off x="3431352" y="1630257"/>
            <a:ext cx="170100" cy="170100"/>
          </a:xfrm>
          <a:prstGeom prst="ellipse">
            <a:avLst/>
          </a:prstGeom>
          <a:solidFill>
            <a:srgbClr val="3FCB3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59" name="Google Shape;559;p36"/>
          <p:cNvCxnSpPr/>
          <p:nvPr/>
        </p:nvCxnSpPr>
        <p:spPr>
          <a:xfrm>
            <a:off x="3392352" y="3287874"/>
            <a:ext cx="248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60" name="Google Shape;560;p36"/>
          <p:cNvSpPr/>
          <p:nvPr/>
        </p:nvSpPr>
        <p:spPr>
          <a:xfrm>
            <a:off x="3431352" y="3061299"/>
            <a:ext cx="170100" cy="170100"/>
          </a:xfrm>
          <a:prstGeom prst="ellipse">
            <a:avLst/>
          </a:prstGeom>
          <a:solidFill>
            <a:srgbClr val="3FCB3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61" name="Google Shape;561;p36"/>
          <p:cNvCxnSpPr/>
          <p:nvPr/>
        </p:nvCxnSpPr>
        <p:spPr>
          <a:xfrm>
            <a:off x="5957927" y="2736928"/>
            <a:ext cx="248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62" name="Google Shape;562;p36"/>
          <p:cNvSpPr/>
          <p:nvPr/>
        </p:nvSpPr>
        <p:spPr>
          <a:xfrm>
            <a:off x="5996927" y="2510353"/>
            <a:ext cx="170100" cy="170100"/>
          </a:xfrm>
          <a:prstGeom prst="ellipse">
            <a:avLst/>
          </a:prstGeom>
          <a:solidFill>
            <a:srgbClr val="3FCB3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63" name="Google Shape;563;p36"/>
          <p:cNvCxnSpPr/>
          <p:nvPr/>
        </p:nvCxnSpPr>
        <p:spPr>
          <a:xfrm>
            <a:off x="5957927" y="1248461"/>
            <a:ext cx="248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64" name="Google Shape;564;p36"/>
          <p:cNvSpPr/>
          <p:nvPr/>
        </p:nvSpPr>
        <p:spPr>
          <a:xfrm>
            <a:off x="5996927" y="1021886"/>
            <a:ext cx="170100" cy="170100"/>
          </a:xfrm>
          <a:prstGeom prst="ellipse">
            <a:avLst/>
          </a:prstGeom>
          <a:solidFill>
            <a:srgbClr val="3FCB3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9">
          <a:extLst>
            <a:ext uri="{FF2B5EF4-FFF2-40B4-BE49-F238E27FC236}">
              <a16:creationId xmlns:a16="http://schemas.microsoft.com/office/drawing/2014/main" id="{982D413C-DB79-E8C6-E7C4-4777CEC1A2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41">
            <a:extLst>
              <a:ext uri="{FF2B5EF4-FFF2-40B4-BE49-F238E27FC236}">
                <a16:creationId xmlns:a16="http://schemas.microsoft.com/office/drawing/2014/main" id="{71AFC938-5547-5D2D-E9CB-3191B2AF66DD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927780" y="1376385"/>
            <a:ext cx="5801400" cy="11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 dirty="0"/>
              <a:t>Thanks</a:t>
            </a:r>
            <a:r>
              <a:rPr lang="en" dirty="0"/>
              <a:t>!</a:t>
            </a:r>
            <a:endParaRPr dirty="0"/>
          </a:p>
        </p:txBody>
      </p:sp>
      <p:sp>
        <p:nvSpPr>
          <p:cNvPr id="622" name="Google Shape;622;p41">
            <a:extLst>
              <a:ext uri="{FF2B5EF4-FFF2-40B4-BE49-F238E27FC236}">
                <a16:creationId xmlns:a16="http://schemas.microsoft.com/office/drawing/2014/main" id="{BD8A3F9D-7CD2-CB40-4406-613D6E8B236B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2378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2026</a:t>
            </a:r>
            <a:endParaRPr dirty="0"/>
          </a:p>
        </p:txBody>
      </p:sp>
      <p:sp>
        <p:nvSpPr>
          <p:cNvPr id="623" name="Google Shape;623;p41">
            <a:extLst>
              <a:ext uri="{FF2B5EF4-FFF2-40B4-BE49-F238E27FC236}">
                <a16:creationId xmlns:a16="http://schemas.microsoft.com/office/drawing/2014/main" id="{0097AD61-CFCA-F634-0EF1-9FDDA9C0FB69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92647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FEB</a:t>
            </a:r>
            <a:endParaRPr dirty="0"/>
          </a:p>
        </p:txBody>
      </p:sp>
      <p:sp>
        <p:nvSpPr>
          <p:cNvPr id="624" name="Google Shape;624;p41">
            <a:extLst>
              <a:ext uri="{FF2B5EF4-FFF2-40B4-BE49-F238E27FC236}">
                <a16:creationId xmlns:a16="http://schemas.microsoft.com/office/drawing/2014/main" id="{F04BB41C-C0A6-F6C8-31E7-AFFDCC1A4144}"/>
              </a:ext>
            </a:extLst>
          </p:cNvPr>
          <p:cNvSpPr txBox="1">
            <a:spLocks noGrp="1"/>
          </p:cNvSpPr>
          <p:nvPr>
            <p:ph type="subTitle" idx="4"/>
          </p:nvPr>
        </p:nvSpPr>
        <p:spPr>
          <a:xfrm>
            <a:off x="7270794" y="74300"/>
            <a:ext cx="18090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GiveInternshipPlease</a:t>
            </a:r>
            <a:endParaRPr dirty="0"/>
          </a:p>
        </p:txBody>
      </p:sp>
      <p:grpSp>
        <p:nvGrpSpPr>
          <p:cNvPr id="625" name="Google Shape;625;p41">
            <a:extLst>
              <a:ext uri="{FF2B5EF4-FFF2-40B4-BE49-F238E27FC236}">
                <a16:creationId xmlns:a16="http://schemas.microsoft.com/office/drawing/2014/main" id="{CEF03F88-69E3-07D5-3F7E-54B333F6E26B}"/>
              </a:ext>
            </a:extLst>
          </p:cNvPr>
          <p:cNvGrpSpPr/>
          <p:nvPr/>
        </p:nvGrpSpPr>
        <p:grpSpPr>
          <a:xfrm>
            <a:off x="1007059" y="3256431"/>
            <a:ext cx="218809" cy="218798"/>
            <a:chOff x="266768" y="1721375"/>
            <a:chExt cx="397907" cy="397887"/>
          </a:xfrm>
        </p:grpSpPr>
        <p:sp>
          <p:nvSpPr>
            <p:cNvPr id="626" name="Google Shape;626;p41">
              <a:extLst>
                <a:ext uri="{FF2B5EF4-FFF2-40B4-BE49-F238E27FC236}">
                  <a16:creationId xmlns:a16="http://schemas.microsoft.com/office/drawing/2014/main" id="{6CA2D37A-ECFD-D63C-831E-5935C471BB69}"/>
                </a:ext>
              </a:extLst>
            </p:cNvPr>
            <p:cNvSpPr/>
            <p:nvPr/>
          </p:nvSpPr>
          <p:spPr>
            <a:xfrm>
              <a:off x="454843" y="1791037"/>
              <a:ext cx="136218" cy="328222"/>
            </a:xfrm>
            <a:custGeom>
              <a:avLst/>
              <a:gdLst/>
              <a:ahLst/>
              <a:cxnLst/>
              <a:rect l="l" t="t" r="r" b="b"/>
              <a:pathLst>
                <a:path w="6527" h="15727" extrusionOk="0">
                  <a:moveTo>
                    <a:pt x="4957" y="1"/>
                  </a:moveTo>
                  <a:cubicBezTo>
                    <a:pt x="4645" y="1"/>
                    <a:pt x="4336" y="24"/>
                    <a:pt x="4028" y="69"/>
                  </a:cubicBezTo>
                  <a:cubicBezTo>
                    <a:pt x="2588" y="280"/>
                    <a:pt x="1700" y="890"/>
                    <a:pt x="1675" y="2250"/>
                  </a:cubicBezTo>
                  <a:lnTo>
                    <a:pt x="1675" y="5040"/>
                  </a:lnTo>
                  <a:cubicBezTo>
                    <a:pt x="1675" y="5348"/>
                    <a:pt x="1426" y="5599"/>
                    <a:pt x="1118" y="5599"/>
                  </a:cubicBezTo>
                  <a:lnTo>
                    <a:pt x="0" y="5599"/>
                  </a:lnTo>
                  <a:lnTo>
                    <a:pt x="0" y="6715"/>
                  </a:lnTo>
                  <a:lnTo>
                    <a:pt x="1118" y="6715"/>
                  </a:lnTo>
                  <a:cubicBezTo>
                    <a:pt x="1426" y="6715"/>
                    <a:pt x="1675" y="6965"/>
                    <a:pt x="1675" y="7274"/>
                  </a:cubicBezTo>
                  <a:lnTo>
                    <a:pt x="1675" y="15727"/>
                  </a:lnTo>
                  <a:lnTo>
                    <a:pt x="3352" y="15727"/>
                  </a:lnTo>
                  <a:lnTo>
                    <a:pt x="3352" y="7274"/>
                  </a:lnTo>
                  <a:cubicBezTo>
                    <a:pt x="3352" y="6965"/>
                    <a:pt x="3602" y="6715"/>
                    <a:pt x="3910" y="6715"/>
                  </a:cubicBezTo>
                  <a:lnTo>
                    <a:pt x="5709" y="6715"/>
                  </a:lnTo>
                  <a:lnTo>
                    <a:pt x="5987" y="5599"/>
                  </a:lnTo>
                  <a:lnTo>
                    <a:pt x="3910" y="5599"/>
                  </a:lnTo>
                  <a:cubicBezTo>
                    <a:pt x="3602" y="5599"/>
                    <a:pt x="3352" y="5348"/>
                    <a:pt x="3352" y="5040"/>
                  </a:cubicBezTo>
                  <a:lnTo>
                    <a:pt x="3352" y="3253"/>
                  </a:lnTo>
                  <a:cubicBezTo>
                    <a:pt x="3352" y="2316"/>
                    <a:pt x="3942" y="1677"/>
                    <a:pt x="4968" y="1504"/>
                  </a:cubicBezTo>
                  <a:cubicBezTo>
                    <a:pt x="5157" y="1473"/>
                    <a:pt x="5339" y="1460"/>
                    <a:pt x="5511" y="1460"/>
                  </a:cubicBezTo>
                  <a:cubicBezTo>
                    <a:pt x="5810" y="1460"/>
                    <a:pt x="6082" y="1498"/>
                    <a:pt x="6324" y="1546"/>
                  </a:cubicBezTo>
                  <a:lnTo>
                    <a:pt x="6526" y="182"/>
                  </a:lnTo>
                  <a:cubicBezTo>
                    <a:pt x="5988" y="62"/>
                    <a:pt x="5468" y="1"/>
                    <a:pt x="49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41">
              <a:extLst>
                <a:ext uri="{FF2B5EF4-FFF2-40B4-BE49-F238E27FC236}">
                  <a16:creationId xmlns:a16="http://schemas.microsoft.com/office/drawing/2014/main" id="{7D4030C4-B8B8-79A1-C7CA-DDCEE5B94CB0}"/>
                </a:ext>
              </a:extLst>
            </p:cNvPr>
            <p:cNvSpPr/>
            <p:nvPr/>
          </p:nvSpPr>
          <p:spPr>
            <a:xfrm>
              <a:off x="266768" y="1721375"/>
              <a:ext cx="397907" cy="397887"/>
            </a:xfrm>
            <a:custGeom>
              <a:avLst/>
              <a:gdLst/>
              <a:ahLst/>
              <a:cxnLst/>
              <a:rect l="l" t="t" r="r" b="b"/>
              <a:pathLst>
                <a:path w="19066" h="19065" extrusionOk="0">
                  <a:moveTo>
                    <a:pt x="2794" y="0"/>
                  </a:moveTo>
                  <a:cubicBezTo>
                    <a:pt x="1255" y="0"/>
                    <a:pt x="1" y="1253"/>
                    <a:pt x="1" y="2793"/>
                  </a:cubicBezTo>
                  <a:lnTo>
                    <a:pt x="1" y="16271"/>
                  </a:lnTo>
                  <a:cubicBezTo>
                    <a:pt x="1" y="17812"/>
                    <a:pt x="1255" y="19065"/>
                    <a:pt x="2794" y="19065"/>
                  </a:cubicBezTo>
                  <a:lnTo>
                    <a:pt x="9571" y="19065"/>
                  </a:lnTo>
                  <a:lnTo>
                    <a:pt x="9571" y="11171"/>
                  </a:lnTo>
                  <a:lnTo>
                    <a:pt x="8453" y="11171"/>
                  </a:lnTo>
                  <a:cubicBezTo>
                    <a:pt x="8145" y="11171"/>
                    <a:pt x="7896" y="10920"/>
                    <a:pt x="7896" y="10612"/>
                  </a:cubicBezTo>
                  <a:lnTo>
                    <a:pt x="7896" y="8378"/>
                  </a:lnTo>
                  <a:cubicBezTo>
                    <a:pt x="7896" y="8070"/>
                    <a:pt x="8145" y="7819"/>
                    <a:pt x="8453" y="7819"/>
                  </a:cubicBezTo>
                  <a:lnTo>
                    <a:pt x="9571" y="7819"/>
                  </a:lnTo>
                  <a:lnTo>
                    <a:pt x="9571" y="5836"/>
                  </a:lnTo>
                  <a:cubicBezTo>
                    <a:pt x="9571" y="3710"/>
                    <a:pt x="10741" y="2615"/>
                    <a:pt x="12878" y="2302"/>
                  </a:cubicBezTo>
                  <a:cubicBezTo>
                    <a:pt x="13231" y="2249"/>
                    <a:pt x="13591" y="2223"/>
                    <a:pt x="13956" y="2223"/>
                  </a:cubicBezTo>
                  <a:cubicBezTo>
                    <a:pt x="14725" y="2223"/>
                    <a:pt x="15517" y="2339"/>
                    <a:pt x="16318" y="2567"/>
                  </a:cubicBezTo>
                  <a:cubicBezTo>
                    <a:pt x="16589" y="2643"/>
                    <a:pt x="16759" y="2908"/>
                    <a:pt x="16718" y="3186"/>
                  </a:cubicBezTo>
                  <a:lnTo>
                    <a:pt x="16352" y="5650"/>
                  </a:lnTo>
                  <a:cubicBezTo>
                    <a:pt x="16329" y="5806"/>
                    <a:pt x="16240" y="5944"/>
                    <a:pt x="16111" y="6031"/>
                  </a:cubicBezTo>
                  <a:cubicBezTo>
                    <a:pt x="16006" y="6102"/>
                    <a:pt x="15912" y="6127"/>
                    <a:pt x="15818" y="6127"/>
                  </a:cubicBezTo>
                  <a:cubicBezTo>
                    <a:pt x="15717" y="6127"/>
                    <a:pt x="15614" y="6098"/>
                    <a:pt x="15494" y="6068"/>
                  </a:cubicBezTo>
                  <a:cubicBezTo>
                    <a:pt x="15202" y="5995"/>
                    <a:pt x="14879" y="5914"/>
                    <a:pt x="14527" y="5914"/>
                  </a:cubicBezTo>
                  <a:cubicBezTo>
                    <a:pt x="14409" y="5914"/>
                    <a:pt x="14289" y="5923"/>
                    <a:pt x="14165" y="5944"/>
                  </a:cubicBezTo>
                  <a:cubicBezTo>
                    <a:pt x="13534" y="6050"/>
                    <a:pt x="13481" y="6333"/>
                    <a:pt x="13481" y="6590"/>
                  </a:cubicBezTo>
                  <a:lnTo>
                    <a:pt x="13481" y="7819"/>
                  </a:lnTo>
                  <a:lnTo>
                    <a:pt x="15715" y="7819"/>
                  </a:lnTo>
                  <a:cubicBezTo>
                    <a:pt x="15887" y="7819"/>
                    <a:pt x="16048" y="7899"/>
                    <a:pt x="16154" y="8035"/>
                  </a:cubicBezTo>
                  <a:cubicBezTo>
                    <a:pt x="16260" y="8169"/>
                    <a:pt x="16297" y="8346"/>
                    <a:pt x="16256" y="8513"/>
                  </a:cubicBezTo>
                  <a:lnTo>
                    <a:pt x="15697" y="10747"/>
                  </a:lnTo>
                  <a:cubicBezTo>
                    <a:pt x="15635" y="10996"/>
                    <a:pt x="15412" y="11170"/>
                    <a:pt x="15156" y="11170"/>
                  </a:cubicBezTo>
                  <a:lnTo>
                    <a:pt x="13481" y="11170"/>
                  </a:lnTo>
                  <a:lnTo>
                    <a:pt x="13481" y="19065"/>
                  </a:lnTo>
                  <a:lnTo>
                    <a:pt x="16272" y="19065"/>
                  </a:lnTo>
                  <a:cubicBezTo>
                    <a:pt x="17813" y="19065"/>
                    <a:pt x="19066" y="17810"/>
                    <a:pt x="19066" y="16271"/>
                  </a:cubicBezTo>
                  <a:lnTo>
                    <a:pt x="19066" y="2793"/>
                  </a:lnTo>
                  <a:cubicBezTo>
                    <a:pt x="19066" y="1253"/>
                    <a:pt x="17813" y="0"/>
                    <a:pt x="162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8" name="Google Shape;628;p41">
            <a:extLst>
              <a:ext uri="{FF2B5EF4-FFF2-40B4-BE49-F238E27FC236}">
                <a16:creationId xmlns:a16="http://schemas.microsoft.com/office/drawing/2014/main" id="{4B05640E-160F-EC59-4096-6FA7F0A309EB}"/>
              </a:ext>
            </a:extLst>
          </p:cNvPr>
          <p:cNvGrpSpPr/>
          <p:nvPr/>
        </p:nvGrpSpPr>
        <p:grpSpPr>
          <a:xfrm>
            <a:off x="1792063" y="3256431"/>
            <a:ext cx="218798" cy="218798"/>
            <a:chOff x="1379798" y="1723250"/>
            <a:chExt cx="397887" cy="397887"/>
          </a:xfrm>
        </p:grpSpPr>
        <p:sp>
          <p:nvSpPr>
            <p:cNvPr id="629" name="Google Shape;629;p41">
              <a:extLst>
                <a:ext uri="{FF2B5EF4-FFF2-40B4-BE49-F238E27FC236}">
                  <a16:creationId xmlns:a16="http://schemas.microsoft.com/office/drawing/2014/main" id="{612C3F32-CD3D-5FE9-8412-5CA5ADEDF76D}"/>
                </a:ext>
              </a:extLst>
            </p:cNvPr>
            <p:cNvSpPr/>
            <p:nvPr/>
          </p:nvSpPr>
          <p:spPr>
            <a:xfrm>
              <a:off x="1462169" y="1793977"/>
              <a:ext cx="23354" cy="23312"/>
            </a:xfrm>
            <a:custGeom>
              <a:avLst/>
              <a:gdLst/>
              <a:ahLst/>
              <a:cxnLst/>
              <a:rect l="l" t="t" r="r" b="b"/>
              <a:pathLst>
                <a:path w="1119" h="1117" extrusionOk="0">
                  <a:moveTo>
                    <a:pt x="559" y="1"/>
                  </a:moveTo>
                  <a:cubicBezTo>
                    <a:pt x="251" y="1"/>
                    <a:pt x="0" y="250"/>
                    <a:pt x="0" y="558"/>
                  </a:cubicBezTo>
                  <a:cubicBezTo>
                    <a:pt x="0" y="866"/>
                    <a:pt x="251" y="1117"/>
                    <a:pt x="559" y="1117"/>
                  </a:cubicBezTo>
                  <a:cubicBezTo>
                    <a:pt x="867" y="1117"/>
                    <a:pt x="1118" y="866"/>
                    <a:pt x="1118" y="558"/>
                  </a:cubicBezTo>
                  <a:cubicBezTo>
                    <a:pt x="1118" y="250"/>
                    <a:pt x="867" y="1"/>
                    <a:pt x="5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41">
              <a:extLst>
                <a:ext uri="{FF2B5EF4-FFF2-40B4-BE49-F238E27FC236}">
                  <a16:creationId xmlns:a16="http://schemas.microsoft.com/office/drawing/2014/main" id="{FBC3FE7B-7B55-6984-AF08-9510DF65C923}"/>
                </a:ext>
              </a:extLst>
            </p:cNvPr>
            <p:cNvSpPr/>
            <p:nvPr/>
          </p:nvSpPr>
          <p:spPr>
            <a:xfrm>
              <a:off x="1379798" y="1723250"/>
              <a:ext cx="397887" cy="397887"/>
            </a:xfrm>
            <a:custGeom>
              <a:avLst/>
              <a:gdLst/>
              <a:ahLst/>
              <a:cxnLst/>
              <a:rect l="l" t="t" r="r" b="b"/>
              <a:pathLst>
                <a:path w="19065" h="19065" extrusionOk="0">
                  <a:moveTo>
                    <a:pt x="4506" y="2271"/>
                  </a:moveTo>
                  <a:cubicBezTo>
                    <a:pt x="5429" y="2271"/>
                    <a:pt x="6181" y="3023"/>
                    <a:pt x="6181" y="3947"/>
                  </a:cubicBezTo>
                  <a:cubicBezTo>
                    <a:pt x="6181" y="4872"/>
                    <a:pt x="5429" y="5622"/>
                    <a:pt x="4506" y="5622"/>
                  </a:cubicBezTo>
                  <a:cubicBezTo>
                    <a:pt x="3583" y="5622"/>
                    <a:pt x="2831" y="4872"/>
                    <a:pt x="2831" y="3947"/>
                  </a:cubicBezTo>
                  <a:cubicBezTo>
                    <a:pt x="2831" y="3023"/>
                    <a:pt x="3583" y="2271"/>
                    <a:pt x="4506" y="2271"/>
                  </a:cubicBezTo>
                  <a:close/>
                  <a:moveTo>
                    <a:pt x="5622" y="6740"/>
                  </a:moveTo>
                  <a:cubicBezTo>
                    <a:pt x="5932" y="6740"/>
                    <a:pt x="6181" y="6989"/>
                    <a:pt x="6181" y="7299"/>
                  </a:cubicBezTo>
                  <a:lnTo>
                    <a:pt x="6181" y="16234"/>
                  </a:lnTo>
                  <a:cubicBezTo>
                    <a:pt x="6181" y="16544"/>
                    <a:pt x="5932" y="16793"/>
                    <a:pt x="5622" y="16793"/>
                  </a:cubicBezTo>
                  <a:lnTo>
                    <a:pt x="3388" y="16793"/>
                  </a:lnTo>
                  <a:cubicBezTo>
                    <a:pt x="3080" y="16793"/>
                    <a:pt x="2831" y="16544"/>
                    <a:pt x="2831" y="16234"/>
                  </a:cubicBezTo>
                  <a:lnTo>
                    <a:pt x="2831" y="7299"/>
                  </a:lnTo>
                  <a:cubicBezTo>
                    <a:pt x="2831" y="6989"/>
                    <a:pt x="3080" y="6740"/>
                    <a:pt x="3388" y="6740"/>
                  </a:cubicBezTo>
                  <a:close/>
                  <a:moveTo>
                    <a:pt x="12596" y="6721"/>
                  </a:moveTo>
                  <a:cubicBezTo>
                    <a:pt x="12811" y="6721"/>
                    <a:pt x="13027" y="6739"/>
                    <a:pt x="13241" y="6774"/>
                  </a:cubicBezTo>
                  <a:cubicBezTo>
                    <a:pt x="15058" y="7069"/>
                    <a:pt x="16235" y="8557"/>
                    <a:pt x="16235" y="10223"/>
                  </a:cubicBezTo>
                  <a:lnTo>
                    <a:pt x="16235" y="16234"/>
                  </a:lnTo>
                  <a:cubicBezTo>
                    <a:pt x="16235" y="16544"/>
                    <a:pt x="15985" y="16793"/>
                    <a:pt x="15676" y="16793"/>
                  </a:cubicBezTo>
                  <a:lnTo>
                    <a:pt x="13441" y="16793"/>
                  </a:lnTo>
                  <a:cubicBezTo>
                    <a:pt x="13133" y="16793"/>
                    <a:pt x="12884" y="16544"/>
                    <a:pt x="12884" y="16234"/>
                  </a:cubicBezTo>
                  <a:lnTo>
                    <a:pt x="12884" y="11209"/>
                  </a:lnTo>
                  <a:cubicBezTo>
                    <a:pt x="12884" y="10593"/>
                    <a:pt x="12382" y="10091"/>
                    <a:pt x="11766" y="10091"/>
                  </a:cubicBezTo>
                  <a:cubicBezTo>
                    <a:pt x="11150" y="10091"/>
                    <a:pt x="10650" y="10593"/>
                    <a:pt x="10650" y="11209"/>
                  </a:cubicBezTo>
                  <a:lnTo>
                    <a:pt x="10650" y="16234"/>
                  </a:lnTo>
                  <a:cubicBezTo>
                    <a:pt x="10650" y="16544"/>
                    <a:pt x="10399" y="16793"/>
                    <a:pt x="10091" y="16793"/>
                  </a:cubicBezTo>
                  <a:lnTo>
                    <a:pt x="7857" y="16793"/>
                  </a:lnTo>
                  <a:cubicBezTo>
                    <a:pt x="7547" y="16793"/>
                    <a:pt x="7298" y="16544"/>
                    <a:pt x="7298" y="16234"/>
                  </a:cubicBezTo>
                  <a:lnTo>
                    <a:pt x="7298" y="7299"/>
                  </a:lnTo>
                  <a:cubicBezTo>
                    <a:pt x="7298" y="6989"/>
                    <a:pt x="7547" y="6740"/>
                    <a:pt x="7857" y="6740"/>
                  </a:cubicBezTo>
                  <a:lnTo>
                    <a:pt x="10091" y="6740"/>
                  </a:lnTo>
                  <a:cubicBezTo>
                    <a:pt x="10377" y="6740"/>
                    <a:pt x="10613" y="6956"/>
                    <a:pt x="10644" y="7234"/>
                  </a:cubicBezTo>
                  <a:cubicBezTo>
                    <a:pt x="11219" y="6901"/>
                    <a:pt x="11901" y="6721"/>
                    <a:pt x="12596" y="6721"/>
                  </a:cubicBezTo>
                  <a:close/>
                  <a:moveTo>
                    <a:pt x="2831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31" y="19065"/>
                  </a:cubicBezTo>
                  <a:lnTo>
                    <a:pt x="16235" y="19065"/>
                  </a:lnTo>
                  <a:cubicBezTo>
                    <a:pt x="17774" y="19065"/>
                    <a:pt x="19065" y="17775"/>
                    <a:pt x="19065" y="16234"/>
                  </a:cubicBezTo>
                  <a:lnTo>
                    <a:pt x="19065" y="2831"/>
                  </a:lnTo>
                  <a:cubicBezTo>
                    <a:pt x="19065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41">
              <a:extLst>
                <a:ext uri="{FF2B5EF4-FFF2-40B4-BE49-F238E27FC236}">
                  <a16:creationId xmlns:a16="http://schemas.microsoft.com/office/drawing/2014/main" id="{D58CD297-E962-57F8-2765-C785D617C6DD}"/>
                </a:ext>
              </a:extLst>
            </p:cNvPr>
            <p:cNvSpPr/>
            <p:nvPr/>
          </p:nvSpPr>
          <p:spPr>
            <a:xfrm>
              <a:off x="1555413" y="1886846"/>
              <a:ext cx="139912" cy="163558"/>
            </a:xfrm>
            <a:custGeom>
              <a:avLst/>
              <a:gdLst/>
              <a:ahLst/>
              <a:cxnLst/>
              <a:rect l="l" t="t" r="r" b="b"/>
              <a:pathLst>
                <a:path w="6704" h="7837" extrusionOk="0">
                  <a:moveTo>
                    <a:pt x="4182" y="0"/>
                  </a:moveTo>
                  <a:cubicBezTo>
                    <a:pt x="3474" y="0"/>
                    <a:pt x="2782" y="261"/>
                    <a:pt x="2332" y="711"/>
                  </a:cubicBezTo>
                  <a:cubicBezTo>
                    <a:pt x="2108" y="935"/>
                    <a:pt x="1938" y="1142"/>
                    <a:pt x="1686" y="1142"/>
                  </a:cubicBezTo>
                  <a:cubicBezTo>
                    <a:pt x="1618" y="1142"/>
                    <a:pt x="1544" y="1127"/>
                    <a:pt x="1462" y="1093"/>
                  </a:cubicBezTo>
                  <a:cubicBezTo>
                    <a:pt x="1253" y="1006"/>
                    <a:pt x="1117" y="803"/>
                    <a:pt x="1117" y="576"/>
                  </a:cubicBezTo>
                  <a:lnTo>
                    <a:pt x="1117" y="17"/>
                  </a:lnTo>
                  <a:lnTo>
                    <a:pt x="1" y="17"/>
                  </a:lnTo>
                  <a:lnTo>
                    <a:pt x="1" y="7836"/>
                  </a:lnTo>
                  <a:lnTo>
                    <a:pt x="1117" y="7836"/>
                  </a:lnTo>
                  <a:lnTo>
                    <a:pt x="1117" y="3370"/>
                  </a:lnTo>
                  <a:cubicBezTo>
                    <a:pt x="1117" y="2137"/>
                    <a:pt x="2120" y="1135"/>
                    <a:pt x="3351" y="1135"/>
                  </a:cubicBezTo>
                  <a:cubicBezTo>
                    <a:pt x="4584" y="1135"/>
                    <a:pt x="5585" y="2137"/>
                    <a:pt x="5585" y="3370"/>
                  </a:cubicBezTo>
                  <a:lnTo>
                    <a:pt x="5585" y="7836"/>
                  </a:lnTo>
                  <a:lnTo>
                    <a:pt x="6703" y="7836"/>
                  </a:lnTo>
                  <a:lnTo>
                    <a:pt x="6703" y="2384"/>
                  </a:lnTo>
                  <a:cubicBezTo>
                    <a:pt x="6703" y="1266"/>
                    <a:pt x="5932" y="245"/>
                    <a:pt x="4648" y="38"/>
                  </a:cubicBezTo>
                  <a:cubicBezTo>
                    <a:pt x="4493" y="13"/>
                    <a:pt x="4337" y="0"/>
                    <a:pt x="41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41">
              <a:extLst>
                <a:ext uri="{FF2B5EF4-FFF2-40B4-BE49-F238E27FC236}">
                  <a16:creationId xmlns:a16="http://schemas.microsoft.com/office/drawing/2014/main" id="{1338C6C7-F8D3-F6DC-4AEA-3F2811D88BE7}"/>
                </a:ext>
              </a:extLst>
            </p:cNvPr>
            <p:cNvSpPr/>
            <p:nvPr/>
          </p:nvSpPr>
          <p:spPr>
            <a:xfrm>
              <a:off x="1462169" y="1887200"/>
              <a:ext cx="23354" cy="163203"/>
            </a:xfrm>
            <a:custGeom>
              <a:avLst/>
              <a:gdLst/>
              <a:ahLst/>
              <a:cxnLst/>
              <a:rect l="l" t="t" r="r" b="b"/>
              <a:pathLst>
                <a:path w="1119" h="7820" extrusionOk="0">
                  <a:moveTo>
                    <a:pt x="0" y="0"/>
                  </a:moveTo>
                  <a:lnTo>
                    <a:pt x="0" y="7819"/>
                  </a:lnTo>
                  <a:lnTo>
                    <a:pt x="1118" y="7819"/>
                  </a:lnTo>
                  <a:lnTo>
                    <a:pt x="11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3" name="Google Shape;633;p41">
            <a:extLst>
              <a:ext uri="{FF2B5EF4-FFF2-40B4-BE49-F238E27FC236}">
                <a16:creationId xmlns:a16="http://schemas.microsoft.com/office/drawing/2014/main" id="{7631A52E-3349-A817-53FA-E4D045614FFE}"/>
              </a:ext>
            </a:extLst>
          </p:cNvPr>
          <p:cNvSpPr/>
          <p:nvPr/>
        </p:nvSpPr>
        <p:spPr>
          <a:xfrm>
            <a:off x="1405271" y="3276331"/>
            <a:ext cx="219425" cy="179003"/>
          </a:xfrm>
          <a:custGeom>
            <a:avLst/>
            <a:gdLst/>
            <a:ahLst/>
            <a:cxnLst/>
            <a:rect l="l" t="t" r="r" b="b"/>
            <a:pathLst>
              <a:path w="19122" h="15596" extrusionOk="0">
                <a:moveTo>
                  <a:pt x="12981" y="0"/>
                </a:moveTo>
                <a:cubicBezTo>
                  <a:pt x="12091" y="0"/>
                  <a:pt x="10821" y="352"/>
                  <a:pt x="9915" y="1352"/>
                </a:cubicBezTo>
                <a:cubicBezTo>
                  <a:pt x="9203" y="2141"/>
                  <a:pt x="8847" y="3174"/>
                  <a:pt x="8856" y="4430"/>
                </a:cubicBezTo>
                <a:cubicBezTo>
                  <a:pt x="6243" y="4110"/>
                  <a:pt x="4101" y="2933"/>
                  <a:pt x="2323" y="846"/>
                </a:cubicBezTo>
                <a:cubicBezTo>
                  <a:pt x="2216" y="723"/>
                  <a:pt x="2064" y="650"/>
                  <a:pt x="1902" y="650"/>
                </a:cubicBezTo>
                <a:cubicBezTo>
                  <a:pt x="1875" y="650"/>
                  <a:pt x="1848" y="652"/>
                  <a:pt x="1820" y="656"/>
                </a:cubicBezTo>
                <a:cubicBezTo>
                  <a:pt x="1631" y="683"/>
                  <a:pt x="1468" y="805"/>
                  <a:pt x="1391" y="977"/>
                </a:cubicBezTo>
                <a:cubicBezTo>
                  <a:pt x="695" y="2512"/>
                  <a:pt x="701" y="3895"/>
                  <a:pt x="1403" y="5113"/>
                </a:cubicBezTo>
                <a:cubicBezTo>
                  <a:pt x="1389" y="5111"/>
                  <a:pt x="1374" y="5111"/>
                  <a:pt x="1360" y="5111"/>
                </a:cubicBezTo>
                <a:cubicBezTo>
                  <a:pt x="1076" y="5111"/>
                  <a:pt x="803" y="5375"/>
                  <a:pt x="824" y="5707"/>
                </a:cubicBezTo>
                <a:cubicBezTo>
                  <a:pt x="916" y="7101"/>
                  <a:pt x="1428" y="8182"/>
                  <a:pt x="2351" y="8934"/>
                </a:cubicBezTo>
                <a:cubicBezTo>
                  <a:pt x="2176" y="9073"/>
                  <a:pt x="2102" y="9307"/>
                  <a:pt x="2164" y="9524"/>
                </a:cubicBezTo>
                <a:cubicBezTo>
                  <a:pt x="2456" y="10535"/>
                  <a:pt x="3310" y="11633"/>
                  <a:pt x="4615" y="12155"/>
                </a:cubicBezTo>
                <a:cubicBezTo>
                  <a:pt x="3657" y="12655"/>
                  <a:pt x="2516" y="12903"/>
                  <a:pt x="1345" y="12903"/>
                </a:cubicBezTo>
                <a:cubicBezTo>
                  <a:pt x="1111" y="12903"/>
                  <a:pt x="876" y="12893"/>
                  <a:pt x="641" y="12873"/>
                </a:cubicBezTo>
                <a:cubicBezTo>
                  <a:pt x="628" y="12872"/>
                  <a:pt x="615" y="12872"/>
                  <a:pt x="603" y="12872"/>
                </a:cubicBezTo>
                <a:cubicBezTo>
                  <a:pt x="362" y="12872"/>
                  <a:pt x="155" y="13031"/>
                  <a:pt x="78" y="13266"/>
                </a:cubicBezTo>
                <a:cubicBezTo>
                  <a:pt x="0" y="13512"/>
                  <a:pt x="113" y="13788"/>
                  <a:pt x="334" y="13922"/>
                </a:cubicBezTo>
                <a:cubicBezTo>
                  <a:pt x="1162" y="14423"/>
                  <a:pt x="3243" y="15596"/>
                  <a:pt x="6294" y="15596"/>
                </a:cubicBezTo>
                <a:cubicBezTo>
                  <a:pt x="14568" y="15596"/>
                  <a:pt x="17244" y="8279"/>
                  <a:pt x="17244" y="4736"/>
                </a:cubicBezTo>
                <a:cubicBezTo>
                  <a:pt x="17241" y="4515"/>
                  <a:pt x="17243" y="4541"/>
                  <a:pt x="17230" y="4426"/>
                </a:cubicBezTo>
                <a:cubicBezTo>
                  <a:pt x="17250" y="4403"/>
                  <a:pt x="17326" y="4347"/>
                  <a:pt x="17386" y="4301"/>
                </a:cubicBezTo>
                <a:cubicBezTo>
                  <a:pt x="17696" y="4067"/>
                  <a:pt x="18237" y="3680"/>
                  <a:pt x="18983" y="2590"/>
                </a:cubicBezTo>
                <a:cubicBezTo>
                  <a:pt x="19121" y="2386"/>
                  <a:pt x="19111" y="2118"/>
                  <a:pt x="18957" y="1925"/>
                </a:cubicBezTo>
                <a:cubicBezTo>
                  <a:pt x="18840" y="1779"/>
                  <a:pt x="18708" y="1722"/>
                  <a:pt x="18558" y="1722"/>
                </a:cubicBezTo>
                <a:cubicBezTo>
                  <a:pt x="18451" y="1722"/>
                  <a:pt x="18336" y="1751"/>
                  <a:pt x="18212" y="1799"/>
                </a:cubicBezTo>
                <a:cubicBezTo>
                  <a:pt x="18352" y="1553"/>
                  <a:pt x="18467" y="1291"/>
                  <a:pt x="18559" y="1014"/>
                </a:cubicBezTo>
                <a:cubicBezTo>
                  <a:pt x="18631" y="800"/>
                  <a:pt x="18553" y="614"/>
                  <a:pt x="18382" y="465"/>
                </a:cubicBezTo>
                <a:cubicBezTo>
                  <a:pt x="18282" y="379"/>
                  <a:pt x="18151" y="335"/>
                  <a:pt x="18020" y="335"/>
                </a:cubicBezTo>
                <a:cubicBezTo>
                  <a:pt x="17928" y="335"/>
                  <a:pt x="17837" y="356"/>
                  <a:pt x="17754" y="398"/>
                </a:cubicBezTo>
                <a:cubicBezTo>
                  <a:pt x="16848" y="856"/>
                  <a:pt x="16172" y="1054"/>
                  <a:pt x="15873" y="1113"/>
                </a:cubicBezTo>
                <a:cubicBezTo>
                  <a:pt x="15090" y="395"/>
                  <a:pt x="14251" y="0"/>
                  <a:pt x="1298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4" name="Google Shape;634;p41">
            <a:extLst>
              <a:ext uri="{FF2B5EF4-FFF2-40B4-BE49-F238E27FC236}">
                <a16:creationId xmlns:a16="http://schemas.microsoft.com/office/drawing/2014/main" id="{EC36E0F4-83F9-FE87-A3D3-443403D70B57}"/>
              </a:ext>
            </a:extLst>
          </p:cNvPr>
          <p:cNvSpPr txBox="1"/>
          <p:nvPr/>
        </p:nvSpPr>
        <p:spPr>
          <a:xfrm>
            <a:off x="910800" y="4269775"/>
            <a:ext cx="2802300" cy="2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rPr>
              <a:t>Please keep this slide for attribution</a:t>
            </a:r>
            <a:endParaRPr sz="1000" dirty="0">
              <a:solidFill>
                <a:schemeClr val="dk1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002DEC5-D21A-1B7D-9845-D816D5274DC1}"/>
              </a:ext>
            </a:extLst>
          </p:cNvPr>
          <p:cNvSpPr/>
          <p:nvPr/>
        </p:nvSpPr>
        <p:spPr>
          <a:xfrm>
            <a:off x="617220" y="3124200"/>
            <a:ext cx="4838700" cy="158496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21" name="Google Shape;621;p41">
            <a:extLst>
              <a:ext uri="{FF2B5EF4-FFF2-40B4-BE49-F238E27FC236}">
                <a16:creationId xmlns:a16="http://schemas.microsoft.com/office/drawing/2014/main" id="{FD543825-1EF6-F9D3-3127-46D458BCCCFC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007059" y="2827732"/>
            <a:ext cx="5814900" cy="111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latin typeface="Rubik Medium"/>
                <a:ea typeface="Rubik Medium"/>
                <a:cs typeface="Rubik Medium"/>
                <a:sym typeface="Rubik Medium"/>
              </a:rPr>
              <a:t>Do you have any questions?</a:t>
            </a:r>
            <a:endParaRPr sz="1700" dirty="0">
              <a:latin typeface="Rubik Medium"/>
              <a:ea typeface="Rubik Medium"/>
              <a:cs typeface="Rubik Medium"/>
              <a:sym typeface="Rubik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/>
            <a:r>
              <a:rPr lang="en-IN" dirty="0">
                <a:hlinkClick r:id="rId3"/>
              </a:rPr>
              <a:t>js8425@srmist.edu.in</a:t>
            </a:r>
            <a:endParaRPr lang="en-IN" dirty="0"/>
          </a:p>
          <a:p>
            <a:pPr marL="0" lvl="0" indent="0"/>
            <a:r>
              <a:rPr lang="en-IN" dirty="0"/>
              <a:t>https://github.com/J300-0/GiveInternshipPlease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Team: GiveInternshipPlease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455201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25"/>
          <p:cNvSpPr txBox="1">
            <a:spLocks noGrp="1"/>
          </p:cNvSpPr>
          <p:nvPr>
            <p:ph type="title"/>
          </p:nvPr>
        </p:nvSpPr>
        <p:spPr>
          <a:xfrm>
            <a:off x="896900" y="1855375"/>
            <a:ext cx="5944800" cy="70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sp>
        <p:nvSpPr>
          <p:cNvPr id="311" name="Google Shape;311;p25"/>
          <p:cNvSpPr txBox="1">
            <a:spLocks noGrp="1"/>
          </p:cNvSpPr>
          <p:nvPr>
            <p:ph type="subTitle" idx="1"/>
          </p:nvPr>
        </p:nvSpPr>
        <p:spPr>
          <a:xfrm>
            <a:off x="896899" y="2589225"/>
            <a:ext cx="6485207" cy="161106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</a:pPr>
            <a:r>
              <a:rPr lang="en-US" dirty="0"/>
              <a:t>Modern banking security teams face overwhelming volumes of rule-based alerts, leading to noise and delayed response. </a:t>
            </a:r>
            <a:r>
              <a:rPr lang="en-US" dirty="0" err="1"/>
              <a:t>CogniSieve</a:t>
            </a:r>
            <a:r>
              <a:rPr lang="en-US" dirty="0"/>
              <a:t> Core adds an AI validation layer that ranks alert fidelity and generates structured response playbooks, fully offline and SIEM-agnostic.</a:t>
            </a:r>
            <a:endParaRPr dirty="0"/>
          </a:p>
        </p:txBody>
      </p:sp>
      <p:sp>
        <p:nvSpPr>
          <p:cNvPr id="312" name="Google Shape;312;p25"/>
          <p:cNvSpPr txBox="1">
            <a:spLocks noGrp="1"/>
          </p:cNvSpPr>
          <p:nvPr>
            <p:ph type="subTitle" idx="2"/>
          </p:nvPr>
        </p:nvSpPr>
        <p:spPr>
          <a:xfrm>
            <a:off x="2378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2026</a:t>
            </a:r>
            <a:endParaRPr dirty="0"/>
          </a:p>
        </p:txBody>
      </p:sp>
      <p:sp>
        <p:nvSpPr>
          <p:cNvPr id="313" name="Google Shape;313;p25"/>
          <p:cNvSpPr txBox="1">
            <a:spLocks noGrp="1"/>
          </p:cNvSpPr>
          <p:nvPr>
            <p:ph type="subTitle" idx="3"/>
          </p:nvPr>
        </p:nvSpPr>
        <p:spPr>
          <a:xfrm>
            <a:off x="92647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FEB</a:t>
            </a:r>
            <a:endParaRPr dirty="0"/>
          </a:p>
        </p:txBody>
      </p:sp>
      <p:sp>
        <p:nvSpPr>
          <p:cNvPr id="314" name="Google Shape;314;p25"/>
          <p:cNvSpPr txBox="1">
            <a:spLocks noGrp="1"/>
          </p:cNvSpPr>
          <p:nvPr>
            <p:ph type="subTitle" idx="4"/>
          </p:nvPr>
        </p:nvSpPr>
        <p:spPr>
          <a:xfrm>
            <a:off x="7270794" y="74300"/>
            <a:ext cx="18090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GiveInternshipPlease</a:t>
            </a:r>
            <a:endParaRPr dirty="0"/>
          </a:p>
        </p:txBody>
      </p:sp>
      <p:sp>
        <p:nvSpPr>
          <p:cNvPr id="315" name="Google Shape;315;p25"/>
          <p:cNvSpPr/>
          <p:nvPr/>
        </p:nvSpPr>
        <p:spPr>
          <a:xfrm>
            <a:off x="1058240" y="1618777"/>
            <a:ext cx="170100" cy="170100"/>
          </a:xfrm>
          <a:prstGeom prst="ellipse">
            <a:avLst/>
          </a:prstGeom>
          <a:solidFill>
            <a:srgbClr val="3FCB3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26"/>
          <p:cNvSpPr txBox="1">
            <a:spLocks noGrp="1"/>
          </p:cNvSpPr>
          <p:nvPr>
            <p:ph type="title"/>
          </p:nvPr>
        </p:nvSpPr>
        <p:spPr>
          <a:xfrm>
            <a:off x="904199" y="1895383"/>
            <a:ext cx="7335602" cy="7964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IN" sz="3600" dirty="0"/>
              <a:t>Problem Statement &amp; Relevance</a:t>
            </a:r>
            <a:endParaRPr sz="3600" dirty="0"/>
          </a:p>
        </p:txBody>
      </p:sp>
      <p:sp>
        <p:nvSpPr>
          <p:cNvPr id="321" name="Google Shape;321;p26"/>
          <p:cNvSpPr txBox="1">
            <a:spLocks noGrp="1"/>
          </p:cNvSpPr>
          <p:nvPr>
            <p:ph type="title" idx="2"/>
          </p:nvPr>
        </p:nvSpPr>
        <p:spPr>
          <a:xfrm>
            <a:off x="904200" y="1134775"/>
            <a:ext cx="1246500" cy="63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22" name="Google Shape;322;p26"/>
          <p:cNvSpPr txBox="1">
            <a:spLocks noGrp="1"/>
          </p:cNvSpPr>
          <p:nvPr>
            <p:ph type="subTitle" idx="1"/>
          </p:nvPr>
        </p:nvSpPr>
        <p:spPr>
          <a:xfrm>
            <a:off x="904199" y="2573695"/>
            <a:ext cx="7667372" cy="49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High alert volume, low signal clarity, and delayed incident response.</a:t>
            </a:r>
            <a:endParaRPr dirty="0"/>
          </a:p>
        </p:txBody>
      </p:sp>
      <p:sp>
        <p:nvSpPr>
          <p:cNvPr id="323" name="Google Shape;323;p26"/>
          <p:cNvSpPr txBox="1">
            <a:spLocks noGrp="1"/>
          </p:cNvSpPr>
          <p:nvPr>
            <p:ph type="subTitle" idx="3"/>
          </p:nvPr>
        </p:nvSpPr>
        <p:spPr>
          <a:xfrm>
            <a:off x="2378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2026</a:t>
            </a:r>
            <a:endParaRPr dirty="0"/>
          </a:p>
        </p:txBody>
      </p:sp>
      <p:sp>
        <p:nvSpPr>
          <p:cNvPr id="324" name="Google Shape;324;p26"/>
          <p:cNvSpPr txBox="1">
            <a:spLocks noGrp="1"/>
          </p:cNvSpPr>
          <p:nvPr>
            <p:ph type="subTitle" idx="4"/>
          </p:nvPr>
        </p:nvSpPr>
        <p:spPr>
          <a:xfrm>
            <a:off x="92647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FEB</a:t>
            </a:r>
            <a:endParaRPr dirty="0"/>
          </a:p>
        </p:txBody>
      </p:sp>
      <p:sp>
        <p:nvSpPr>
          <p:cNvPr id="325" name="Google Shape;325;p26"/>
          <p:cNvSpPr txBox="1">
            <a:spLocks noGrp="1"/>
          </p:cNvSpPr>
          <p:nvPr>
            <p:ph type="subTitle" idx="5"/>
          </p:nvPr>
        </p:nvSpPr>
        <p:spPr>
          <a:xfrm>
            <a:off x="7270794" y="74300"/>
            <a:ext cx="18090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GiveInternshipPlease</a:t>
            </a:r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27"/>
          <p:cNvSpPr txBox="1">
            <a:spLocks noGrp="1"/>
          </p:cNvSpPr>
          <p:nvPr>
            <p:ph type="title"/>
          </p:nvPr>
        </p:nvSpPr>
        <p:spPr>
          <a:xfrm>
            <a:off x="900125" y="978425"/>
            <a:ext cx="6602100" cy="57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Challenge</a:t>
            </a:r>
            <a:endParaRPr dirty="0"/>
          </a:p>
        </p:txBody>
      </p:sp>
      <p:sp>
        <p:nvSpPr>
          <p:cNvPr id="331" name="Google Shape;331;p27"/>
          <p:cNvSpPr txBox="1">
            <a:spLocks noGrp="1"/>
          </p:cNvSpPr>
          <p:nvPr>
            <p:ph type="body" idx="1"/>
          </p:nvPr>
        </p:nvSpPr>
        <p:spPr>
          <a:xfrm>
            <a:off x="900125" y="1533475"/>
            <a:ext cx="3293700" cy="33560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Clr>
                <a:srgbClr val="273D40"/>
              </a:buClr>
              <a:buSzPts val="600"/>
              <a:buNone/>
            </a:pPr>
            <a:r>
              <a:rPr lang="en-US" dirty="0">
                <a:solidFill>
                  <a:schemeClr val="dk1"/>
                </a:solidFill>
              </a:rPr>
              <a:t>Modern banking SOCs face overwhelming volumes of alerts, making it difficult to distinguish real threats from noise.</a:t>
            </a:r>
          </a:p>
          <a:p>
            <a:pPr marL="241300" lvl="0" indent="-215900" algn="l" rtl="0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-US" dirty="0">
                <a:solidFill>
                  <a:schemeClr val="dk1"/>
                </a:solidFill>
              </a:rPr>
              <a:t>High false-positive rates</a:t>
            </a:r>
          </a:p>
          <a:p>
            <a:pPr marL="241300" lvl="0" indent="-215900"/>
            <a:r>
              <a:rPr lang="en-IN" dirty="0">
                <a:solidFill>
                  <a:schemeClr val="dk1"/>
                </a:solidFill>
              </a:rPr>
              <a:t>Limited cross-system visibility</a:t>
            </a:r>
          </a:p>
          <a:p>
            <a:pPr marL="241300" lvl="0" indent="-215900"/>
            <a:r>
              <a:rPr lang="en-IN" dirty="0">
                <a:solidFill>
                  <a:schemeClr val="dk1"/>
                </a:solidFill>
              </a:rPr>
              <a:t>Manual correlation across tools</a:t>
            </a:r>
          </a:p>
          <a:p>
            <a:pPr marL="241300" lvl="0" indent="-215900"/>
            <a:r>
              <a:rPr lang="en-IN" dirty="0"/>
              <a:t>Analyst fatigue and burnout</a:t>
            </a:r>
          </a:p>
          <a:p>
            <a:pPr marL="241300" lvl="0" indent="-215900"/>
            <a:r>
              <a:rPr lang="en-US" dirty="0"/>
              <a:t>Delayed detection of novel threats</a:t>
            </a:r>
            <a:endParaRPr lang="en-IN" dirty="0">
              <a:solidFill>
                <a:schemeClr val="dk1"/>
              </a:solidFill>
            </a:endParaRPr>
          </a:p>
          <a:p>
            <a:pPr marL="25400" lvl="0" indent="0">
              <a:buNone/>
            </a:pPr>
            <a:endParaRPr lang="en-IN" dirty="0">
              <a:solidFill>
                <a:schemeClr val="dk1"/>
              </a:solidFill>
            </a:endParaRPr>
          </a:p>
          <a:p>
            <a:pPr marL="25400" lvl="0" indent="0">
              <a:buNone/>
            </a:pPr>
            <a:r>
              <a:rPr lang="en-US" dirty="0"/>
              <a:t>The result: slower response times and increased operational risk.</a:t>
            </a:r>
            <a:endParaRPr lang="en-IN" dirty="0">
              <a:solidFill>
                <a:schemeClr val="dk1"/>
              </a:solidFill>
            </a:endParaRPr>
          </a:p>
        </p:txBody>
      </p:sp>
      <p:pic>
        <p:nvPicPr>
          <p:cNvPr id="332" name="Google Shape;332;p27"/>
          <p:cNvPicPr preferRelativeResize="0"/>
          <p:nvPr/>
        </p:nvPicPr>
        <p:blipFill rotWithShape="1">
          <a:blip r:embed="rId3">
            <a:alphaModFix/>
          </a:blip>
          <a:srcRect l="7871" t="19601" r="45608" b="15727"/>
          <a:stretch/>
        </p:blipFill>
        <p:spPr>
          <a:xfrm rot="-905254">
            <a:off x="4526213" y="2300500"/>
            <a:ext cx="2487704" cy="2304996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27"/>
          <p:cNvSpPr txBox="1">
            <a:spLocks noGrp="1"/>
          </p:cNvSpPr>
          <p:nvPr>
            <p:ph type="subTitle" idx="2"/>
          </p:nvPr>
        </p:nvSpPr>
        <p:spPr>
          <a:xfrm>
            <a:off x="2378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2026</a:t>
            </a:r>
            <a:endParaRPr dirty="0"/>
          </a:p>
        </p:txBody>
      </p:sp>
      <p:sp>
        <p:nvSpPr>
          <p:cNvPr id="334" name="Google Shape;334;p27"/>
          <p:cNvSpPr txBox="1">
            <a:spLocks noGrp="1"/>
          </p:cNvSpPr>
          <p:nvPr>
            <p:ph type="subTitle" idx="3"/>
          </p:nvPr>
        </p:nvSpPr>
        <p:spPr>
          <a:xfrm>
            <a:off x="92647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FEB</a:t>
            </a:r>
            <a:endParaRPr dirty="0"/>
          </a:p>
        </p:txBody>
      </p:sp>
      <p:sp>
        <p:nvSpPr>
          <p:cNvPr id="335" name="Google Shape;335;p27"/>
          <p:cNvSpPr txBox="1">
            <a:spLocks noGrp="1"/>
          </p:cNvSpPr>
          <p:nvPr>
            <p:ph type="subTitle" idx="4"/>
          </p:nvPr>
        </p:nvSpPr>
        <p:spPr>
          <a:xfrm>
            <a:off x="7270794" y="74300"/>
            <a:ext cx="18090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GiveInternshipPlease</a:t>
            </a:r>
            <a:endParaRPr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35"/>
          <p:cNvSpPr txBox="1">
            <a:spLocks noGrp="1"/>
          </p:cNvSpPr>
          <p:nvPr>
            <p:ph type="title"/>
          </p:nvPr>
        </p:nvSpPr>
        <p:spPr>
          <a:xfrm>
            <a:off x="896900" y="673625"/>
            <a:ext cx="6598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Why It Matters</a:t>
            </a:r>
            <a:endParaRPr dirty="0"/>
          </a:p>
        </p:txBody>
      </p:sp>
      <p:sp>
        <p:nvSpPr>
          <p:cNvPr id="510" name="Google Shape;510;p35"/>
          <p:cNvSpPr txBox="1"/>
          <p:nvPr/>
        </p:nvSpPr>
        <p:spPr>
          <a:xfrm>
            <a:off x="872175" y="3512775"/>
            <a:ext cx="2389200" cy="48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000000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High Risk</a:t>
            </a:r>
            <a:endParaRPr sz="2400" dirty="0">
              <a:solidFill>
                <a:srgbClr val="000000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511" name="Google Shape;511;p35"/>
          <p:cNvSpPr txBox="1"/>
          <p:nvPr/>
        </p:nvSpPr>
        <p:spPr>
          <a:xfrm>
            <a:off x="872200" y="3834709"/>
            <a:ext cx="2389200" cy="55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0000"/>
                </a:solidFill>
                <a:latin typeface="Rubik Light"/>
                <a:ea typeface="Rubik Light"/>
                <a:cs typeface="Rubik Light"/>
                <a:sym typeface="Rubik Light"/>
              </a:rPr>
              <a:t>High MTTR impacts financial risk exposure</a:t>
            </a:r>
            <a:endParaRPr dirty="0">
              <a:solidFill>
                <a:srgbClr val="000000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512" name="Google Shape;512;p35"/>
          <p:cNvSpPr txBox="1"/>
          <p:nvPr/>
        </p:nvSpPr>
        <p:spPr>
          <a:xfrm>
            <a:off x="2357848" y="2330699"/>
            <a:ext cx="2389200" cy="55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0000"/>
                </a:solidFill>
                <a:latin typeface="Rubik Light"/>
                <a:ea typeface="Rubik Light"/>
                <a:cs typeface="Rubik Light"/>
                <a:sym typeface="Rubik Light"/>
              </a:rPr>
              <a:t>Alert Fatigue reduces detection accuracy</a:t>
            </a:r>
            <a:endParaRPr dirty="0">
              <a:solidFill>
                <a:srgbClr val="000000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513" name="Google Shape;513;p35"/>
          <p:cNvSpPr txBox="1"/>
          <p:nvPr/>
        </p:nvSpPr>
        <p:spPr>
          <a:xfrm>
            <a:off x="3843496" y="3834709"/>
            <a:ext cx="2389200" cy="55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0000"/>
                </a:solidFill>
                <a:latin typeface="Rubik Light"/>
                <a:ea typeface="Rubik Light"/>
                <a:cs typeface="Rubik Light"/>
                <a:sym typeface="Rubik Light"/>
              </a:rPr>
              <a:t>Cross system correlation remains manual</a:t>
            </a:r>
            <a:endParaRPr dirty="0">
              <a:solidFill>
                <a:srgbClr val="000000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514" name="Google Shape;514;p35"/>
          <p:cNvSpPr txBox="1"/>
          <p:nvPr/>
        </p:nvSpPr>
        <p:spPr>
          <a:xfrm>
            <a:off x="5329143" y="2330699"/>
            <a:ext cx="2389200" cy="55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0000"/>
                </a:solidFill>
                <a:latin typeface="Rubik Light"/>
                <a:ea typeface="Rubik Light"/>
                <a:cs typeface="Rubik Light"/>
                <a:sym typeface="Rubik Light"/>
              </a:rPr>
              <a:t>Novel threats evade static rule engines</a:t>
            </a:r>
            <a:endParaRPr dirty="0">
              <a:solidFill>
                <a:srgbClr val="000000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cxnSp>
        <p:nvCxnSpPr>
          <p:cNvPr id="515" name="Google Shape;515;p35"/>
          <p:cNvCxnSpPr/>
          <p:nvPr/>
        </p:nvCxnSpPr>
        <p:spPr>
          <a:xfrm>
            <a:off x="956425" y="3189850"/>
            <a:ext cx="1535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16" name="Google Shape;516;p35"/>
          <p:cNvSpPr txBox="1">
            <a:spLocks noGrp="1"/>
          </p:cNvSpPr>
          <p:nvPr>
            <p:ph type="subTitle" idx="1"/>
          </p:nvPr>
        </p:nvSpPr>
        <p:spPr>
          <a:xfrm>
            <a:off x="2378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2026</a:t>
            </a:r>
            <a:endParaRPr dirty="0"/>
          </a:p>
        </p:txBody>
      </p:sp>
      <p:sp>
        <p:nvSpPr>
          <p:cNvPr id="517" name="Google Shape;517;p35"/>
          <p:cNvSpPr txBox="1">
            <a:spLocks noGrp="1"/>
          </p:cNvSpPr>
          <p:nvPr>
            <p:ph type="subTitle" idx="2"/>
          </p:nvPr>
        </p:nvSpPr>
        <p:spPr>
          <a:xfrm>
            <a:off x="92647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FEB</a:t>
            </a:r>
            <a:endParaRPr dirty="0"/>
          </a:p>
        </p:txBody>
      </p:sp>
      <p:sp>
        <p:nvSpPr>
          <p:cNvPr id="518" name="Google Shape;518;p35"/>
          <p:cNvSpPr txBox="1">
            <a:spLocks noGrp="1"/>
          </p:cNvSpPr>
          <p:nvPr>
            <p:ph type="subTitle" idx="3"/>
          </p:nvPr>
        </p:nvSpPr>
        <p:spPr>
          <a:xfrm>
            <a:off x="7270794" y="74300"/>
            <a:ext cx="18090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GiveInternshipPlease</a:t>
            </a:r>
            <a:endParaRPr dirty="0"/>
          </a:p>
        </p:txBody>
      </p:sp>
      <p:cxnSp>
        <p:nvCxnSpPr>
          <p:cNvPr id="519" name="Google Shape;519;p35"/>
          <p:cNvCxnSpPr/>
          <p:nvPr/>
        </p:nvCxnSpPr>
        <p:spPr>
          <a:xfrm>
            <a:off x="2466677" y="2023099"/>
            <a:ext cx="248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20" name="Google Shape;520;p35"/>
          <p:cNvSpPr/>
          <p:nvPr/>
        </p:nvSpPr>
        <p:spPr>
          <a:xfrm>
            <a:off x="2505677" y="1796524"/>
            <a:ext cx="170100" cy="170100"/>
          </a:xfrm>
          <a:prstGeom prst="ellipse">
            <a:avLst/>
          </a:prstGeom>
          <a:solidFill>
            <a:srgbClr val="3FCB3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21" name="Google Shape;521;p35"/>
          <p:cNvCxnSpPr/>
          <p:nvPr/>
        </p:nvCxnSpPr>
        <p:spPr>
          <a:xfrm>
            <a:off x="5425402" y="2023099"/>
            <a:ext cx="248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22" name="Google Shape;522;p35"/>
          <p:cNvSpPr/>
          <p:nvPr/>
        </p:nvSpPr>
        <p:spPr>
          <a:xfrm>
            <a:off x="5464402" y="1796524"/>
            <a:ext cx="170100" cy="170100"/>
          </a:xfrm>
          <a:prstGeom prst="ellipse">
            <a:avLst/>
          </a:prstGeom>
          <a:solidFill>
            <a:srgbClr val="3FCB3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23" name="Google Shape;523;p35"/>
          <p:cNvCxnSpPr/>
          <p:nvPr/>
        </p:nvCxnSpPr>
        <p:spPr>
          <a:xfrm>
            <a:off x="979502" y="3479987"/>
            <a:ext cx="248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24" name="Google Shape;524;p35"/>
          <p:cNvSpPr/>
          <p:nvPr/>
        </p:nvSpPr>
        <p:spPr>
          <a:xfrm>
            <a:off x="1018502" y="3253412"/>
            <a:ext cx="170100" cy="170100"/>
          </a:xfrm>
          <a:prstGeom prst="ellipse">
            <a:avLst/>
          </a:prstGeom>
          <a:solidFill>
            <a:srgbClr val="3FCB3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25" name="Google Shape;525;p35"/>
          <p:cNvCxnSpPr/>
          <p:nvPr/>
        </p:nvCxnSpPr>
        <p:spPr>
          <a:xfrm>
            <a:off x="3952933" y="3506849"/>
            <a:ext cx="248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26" name="Google Shape;526;p35"/>
          <p:cNvSpPr/>
          <p:nvPr/>
        </p:nvSpPr>
        <p:spPr>
          <a:xfrm>
            <a:off x="3991933" y="3280274"/>
            <a:ext cx="170100" cy="170100"/>
          </a:xfrm>
          <a:prstGeom prst="ellipse">
            <a:avLst/>
          </a:prstGeom>
          <a:solidFill>
            <a:srgbClr val="3FCB3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" name="Google Shape;527;p35"/>
          <p:cNvSpPr txBox="1"/>
          <p:nvPr/>
        </p:nvSpPr>
        <p:spPr>
          <a:xfrm>
            <a:off x="3843491" y="3512775"/>
            <a:ext cx="2616781" cy="48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000000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Low Automation</a:t>
            </a:r>
            <a:endParaRPr sz="2400" dirty="0">
              <a:solidFill>
                <a:srgbClr val="000000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528" name="Google Shape;528;p35"/>
          <p:cNvSpPr txBox="1"/>
          <p:nvPr/>
        </p:nvSpPr>
        <p:spPr>
          <a:xfrm>
            <a:off x="2357833" y="2016200"/>
            <a:ext cx="2389200" cy="48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latin typeface="Inter SemiBold"/>
                <a:ea typeface="Inter SemiBold"/>
                <a:cs typeface="Inter SemiBold"/>
                <a:sym typeface="Inter SemiBold"/>
              </a:rPr>
              <a:t>Fatigue</a:t>
            </a:r>
            <a:endParaRPr sz="2400" dirty="0">
              <a:solidFill>
                <a:srgbClr val="000000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529" name="Google Shape;529;p35"/>
          <p:cNvSpPr txBox="1"/>
          <p:nvPr/>
        </p:nvSpPr>
        <p:spPr>
          <a:xfrm>
            <a:off x="5329150" y="2016200"/>
            <a:ext cx="2389200" cy="48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latin typeface="Inter SemiBold"/>
                <a:ea typeface="Inter SemiBold"/>
                <a:cs typeface="Inter SemiBold"/>
                <a:sym typeface="Inter SemiBold"/>
              </a:rPr>
              <a:t>Novel Threats</a:t>
            </a:r>
            <a:endParaRPr sz="2400" dirty="0">
              <a:solidFill>
                <a:srgbClr val="000000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cxnSp>
        <p:nvCxnSpPr>
          <p:cNvPr id="530" name="Google Shape;530;p35"/>
          <p:cNvCxnSpPr/>
          <p:nvPr/>
        </p:nvCxnSpPr>
        <p:spPr>
          <a:xfrm>
            <a:off x="2425560" y="3189850"/>
            <a:ext cx="1535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531" name="Google Shape;531;p35"/>
          <p:cNvCxnSpPr/>
          <p:nvPr/>
        </p:nvCxnSpPr>
        <p:spPr>
          <a:xfrm>
            <a:off x="3895374" y="3189850"/>
            <a:ext cx="1535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532" name="Google Shape;532;p35"/>
          <p:cNvCxnSpPr/>
          <p:nvPr/>
        </p:nvCxnSpPr>
        <p:spPr>
          <a:xfrm>
            <a:off x="5367838" y="3189850"/>
            <a:ext cx="1901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none" w="med" len="med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31"/>
          <p:cNvSpPr txBox="1">
            <a:spLocks noGrp="1"/>
          </p:cNvSpPr>
          <p:nvPr>
            <p:ph type="title"/>
          </p:nvPr>
        </p:nvSpPr>
        <p:spPr>
          <a:xfrm>
            <a:off x="719999" y="2102575"/>
            <a:ext cx="7784663" cy="10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Proposed Solution</a:t>
            </a:r>
            <a:endParaRPr dirty="0"/>
          </a:p>
        </p:txBody>
      </p:sp>
      <p:sp>
        <p:nvSpPr>
          <p:cNvPr id="409" name="Google Shape;409;p31"/>
          <p:cNvSpPr txBox="1">
            <a:spLocks noGrp="1"/>
          </p:cNvSpPr>
          <p:nvPr>
            <p:ph type="subTitle" idx="1"/>
          </p:nvPr>
        </p:nvSpPr>
        <p:spPr>
          <a:xfrm>
            <a:off x="2378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2026</a:t>
            </a:r>
            <a:endParaRPr dirty="0"/>
          </a:p>
        </p:txBody>
      </p:sp>
      <p:sp>
        <p:nvSpPr>
          <p:cNvPr id="410" name="Google Shape;410;p31"/>
          <p:cNvSpPr txBox="1">
            <a:spLocks noGrp="1"/>
          </p:cNvSpPr>
          <p:nvPr>
            <p:ph type="subTitle" idx="2"/>
          </p:nvPr>
        </p:nvSpPr>
        <p:spPr>
          <a:xfrm>
            <a:off x="92647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FEB</a:t>
            </a:r>
            <a:endParaRPr dirty="0"/>
          </a:p>
        </p:txBody>
      </p:sp>
      <p:sp>
        <p:nvSpPr>
          <p:cNvPr id="411" name="Google Shape;411;p31"/>
          <p:cNvSpPr txBox="1">
            <a:spLocks noGrp="1"/>
          </p:cNvSpPr>
          <p:nvPr>
            <p:ph type="subTitle" idx="3"/>
          </p:nvPr>
        </p:nvSpPr>
        <p:spPr>
          <a:xfrm>
            <a:off x="7270794" y="74300"/>
            <a:ext cx="18090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GiveInternshipPlease</a:t>
            </a:r>
            <a:endParaRPr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29"/>
          <p:cNvSpPr txBox="1">
            <a:spLocks noGrp="1"/>
          </p:cNvSpPr>
          <p:nvPr>
            <p:ph type="subTitle" idx="9"/>
          </p:nvPr>
        </p:nvSpPr>
        <p:spPr>
          <a:xfrm>
            <a:off x="926475" y="3269600"/>
            <a:ext cx="2280600" cy="489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IN" dirty="0"/>
              <a:t>Analyze</a:t>
            </a:r>
            <a:endParaRPr dirty="0"/>
          </a:p>
        </p:txBody>
      </p:sp>
      <p:sp>
        <p:nvSpPr>
          <p:cNvPr id="357" name="Google Shape;357;p29"/>
          <p:cNvSpPr txBox="1">
            <a:spLocks noGrp="1"/>
          </p:cNvSpPr>
          <p:nvPr>
            <p:ph type="subTitle" idx="8"/>
          </p:nvPr>
        </p:nvSpPr>
        <p:spPr>
          <a:xfrm>
            <a:off x="3487357" y="2194409"/>
            <a:ext cx="2995219" cy="489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Ingest</a:t>
            </a:r>
            <a:endParaRPr dirty="0"/>
          </a:p>
        </p:txBody>
      </p:sp>
      <p:sp>
        <p:nvSpPr>
          <p:cNvPr id="358" name="Google Shape;358;p29"/>
          <p:cNvSpPr txBox="1">
            <a:spLocks noGrp="1"/>
          </p:cNvSpPr>
          <p:nvPr>
            <p:ph type="subTitle" idx="1"/>
          </p:nvPr>
        </p:nvSpPr>
        <p:spPr>
          <a:xfrm>
            <a:off x="926364" y="3616008"/>
            <a:ext cx="2280600" cy="89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Applies anomaly detection and behavioral correlation to rank alert fidelity.</a:t>
            </a:r>
            <a:endParaRPr dirty="0"/>
          </a:p>
        </p:txBody>
      </p:sp>
      <p:sp>
        <p:nvSpPr>
          <p:cNvPr id="359" name="Google Shape;359;p29"/>
          <p:cNvSpPr txBox="1">
            <a:spLocks noGrp="1"/>
          </p:cNvSpPr>
          <p:nvPr>
            <p:ph type="subTitle" idx="3"/>
          </p:nvPr>
        </p:nvSpPr>
        <p:spPr>
          <a:xfrm>
            <a:off x="3487342" y="2547015"/>
            <a:ext cx="2280600" cy="89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Securely collects and normalizes logs from ELK and security sources.</a:t>
            </a:r>
            <a:endParaRPr dirty="0"/>
          </a:p>
        </p:txBody>
      </p:sp>
      <p:sp>
        <p:nvSpPr>
          <p:cNvPr id="360" name="Google Shape;360;p29"/>
          <p:cNvSpPr txBox="1">
            <a:spLocks noGrp="1"/>
          </p:cNvSpPr>
          <p:nvPr>
            <p:ph type="subTitle" idx="4"/>
          </p:nvPr>
        </p:nvSpPr>
        <p:spPr>
          <a:xfrm>
            <a:off x="6048320" y="3597369"/>
            <a:ext cx="2280600" cy="89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Generates response playbooks and updates SIEM with high-confidence alerts.</a:t>
            </a:r>
            <a:endParaRPr dirty="0"/>
          </a:p>
        </p:txBody>
      </p:sp>
      <p:sp>
        <p:nvSpPr>
          <p:cNvPr id="361" name="Google Shape;361;p29"/>
          <p:cNvSpPr txBox="1">
            <a:spLocks noGrp="1"/>
          </p:cNvSpPr>
          <p:nvPr>
            <p:ph type="title"/>
          </p:nvPr>
        </p:nvSpPr>
        <p:spPr>
          <a:xfrm>
            <a:off x="896900" y="702800"/>
            <a:ext cx="6602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Our Solution </a:t>
            </a:r>
            <a:endParaRPr dirty="0"/>
          </a:p>
        </p:txBody>
      </p:sp>
      <p:cxnSp>
        <p:nvCxnSpPr>
          <p:cNvPr id="362" name="Google Shape;362;p29"/>
          <p:cNvCxnSpPr/>
          <p:nvPr/>
        </p:nvCxnSpPr>
        <p:spPr>
          <a:xfrm>
            <a:off x="1026325" y="3240415"/>
            <a:ext cx="248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3" name="Google Shape;363;p29"/>
          <p:cNvSpPr/>
          <p:nvPr/>
        </p:nvSpPr>
        <p:spPr>
          <a:xfrm>
            <a:off x="1058240" y="2969462"/>
            <a:ext cx="170100" cy="170100"/>
          </a:xfrm>
          <a:prstGeom prst="ellipse">
            <a:avLst/>
          </a:prstGeom>
          <a:solidFill>
            <a:srgbClr val="3FCB3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64" name="Google Shape;364;p29"/>
          <p:cNvCxnSpPr/>
          <p:nvPr/>
        </p:nvCxnSpPr>
        <p:spPr>
          <a:xfrm>
            <a:off x="3606875" y="2068598"/>
            <a:ext cx="248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5" name="Google Shape;365;p29"/>
          <p:cNvSpPr/>
          <p:nvPr/>
        </p:nvSpPr>
        <p:spPr>
          <a:xfrm>
            <a:off x="3638790" y="1830537"/>
            <a:ext cx="170100" cy="170100"/>
          </a:xfrm>
          <a:prstGeom prst="ellipse">
            <a:avLst/>
          </a:prstGeom>
          <a:solidFill>
            <a:srgbClr val="3FCB3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p29"/>
          <p:cNvSpPr txBox="1">
            <a:spLocks noGrp="1"/>
          </p:cNvSpPr>
          <p:nvPr>
            <p:ph type="subTitle" idx="5"/>
          </p:nvPr>
        </p:nvSpPr>
        <p:spPr>
          <a:xfrm>
            <a:off x="2378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2026</a:t>
            </a:r>
            <a:endParaRPr dirty="0"/>
          </a:p>
        </p:txBody>
      </p:sp>
      <p:sp>
        <p:nvSpPr>
          <p:cNvPr id="367" name="Google Shape;367;p29"/>
          <p:cNvSpPr txBox="1">
            <a:spLocks noGrp="1"/>
          </p:cNvSpPr>
          <p:nvPr>
            <p:ph type="subTitle" idx="6"/>
          </p:nvPr>
        </p:nvSpPr>
        <p:spPr>
          <a:xfrm>
            <a:off x="92647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FEB</a:t>
            </a:r>
            <a:endParaRPr dirty="0"/>
          </a:p>
        </p:txBody>
      </p:sp>
      <p:sp>
        <p:nvSpPr>
          <p:cNvPr id="368" name="Google Shape;368;p29"/>
          <p:cNvSpPr txBox="1">
            <a:spLocks noGrp="1"/>
          </p:cNvSpPr>
          <p:nvPr>
            <p:ph type="subTitle" idx="7"/>
          </p:nvPr>
        </p:nvSpPr>
        <p:spPr>
          <a:xfrm>
            <a:off x="7311215" y="5720"/>
            <a:ext cx="1809000" cy="2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GiveInternshipPlease</a:t>
            </a:r>
            <a:endParaRPr dirty="0"/>
          </a:p>
        </p:txBody>
      </p:sp>
      <p:cxnSp>
        <p:nvCxnSpPr>
          <p:cNvPr id="369" name="Google Shape;369;p29"/>
          <p:cNvCxnSpPr/>
          <p:nvPr/>
        </p:nvCxnSpPr>
        <p:spPr>
          <a:xfrm>
            <a:off x="6132825" y="3240415"/>
            <a:ext cx="248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0" name="Google Shape;370;p29"/>
          <p:cNvSpPr/>
          <p:nvPr/>
        </p:nvSpPr>
        <p:spPr>
          <a:xfrm>
            <a:off x="6164740" y="2969462"/>
            <a:ext cx="170100" cy="170100"/>
          </a:xfrm>
          <a:prstGeom prst="ellipse">
            <a:avLst/>
          </a:prstGeom>
          <a:solidFill>
            <a:srgbClr val="3FCB3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" name="Google Shape;371;p29"/>
          <p:cNvSpPr txBox="1">
            <a:spLocks noGrp="1"/>
          </p:cNvSpPr>
          <p:nvPr>
            <p:ph type="subTitle" idx="2"/>
          </p:nvPr>
        </p:nvSpPr>
        <p:spPr>
          <a:xfrm>
            <a:off x="6048325" y="3240425"/>
            <a:ext cx="2280600" cy="489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IN" dirty="0"/>
              <a:t>Escalate</a:t>
            </a:r>
            <a:endParaRPr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>
          <a:extLst>
            <a:ext uri="{FF2B5EF4-FFF2-40B4-BE49-F238E27FC236}">
              <a16:creationId xmlns:a16="http://schemas.microsoft.com/office/drawing/2014/main" id="{1FC6EB94-634F-BC72-4600-C789B91F16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33">
            <a:extLst>
              <a:ext uri="{FF2B5EF4-FFF2-40B4-BE49-F238E27FC236}">
                <a16:creationId xmlns:a16="http://schemas.microsoft.com/office/drawing/2014/main" id="{DF8AE138-A80B-4799-0060-BE7A6DF90C0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21484" y="2524075"/>
            <a:ext cx="3549793" cy="11855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-US" dirty="0" err="1"/>
              <a:t>CogniSieve</a:t>
            </a:r>
            <a:r>
              <a:rPr lang="en-US" dirty="0"/>
              <a:t> Core operates as an AI validation layer between ELK and SIEM, ingesting logs, ranking alert fidelity, and escalating only high-confidence incidents.</a:t>
            </a:r>
            <a:endParaRPr dirty="0"/>
          </a:p>
        </p:txBody>
      </p:sp>
      <p:sp>
        <p:nvSpPr>
          <p:cNvPr id="427" name="Google Shape;427;p33">
            <a:extLst>
              <a:ext uri="{FF2B5EF4-FFF2-40B4-BE49-F238E27FC236}">
                <a16:creationId xmlns:a16="http://schemas.microsoft.com/office/drawing/2014/main" id="{E97A49FD-13E4-E0A3-BACA-0BAD4665A9B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96900" y="2045225"/>
            <a:ext cx="3675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Architecture</a:t>
            </a:r>
            <a:endParaRPr dirty="0"/>
          </a:p>
        </p:txBody>
      </p:sp>
      <p:sp>
        <p:nvSpPr>
          <p:cNvPr id="431" name="Google Shape;431;p33">
            <a:extLst>
              <a:ext uri="{FF2B5EF4-FFF2-40B4-BE49-F238E27FC236}">
                <a16:creationId xmlns:a16="http://schemas.microsoft.com/office/drawing/2014/main" id="{7AC2531B-7894-4ABC-DB69-32EAF669F8B4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2378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2026</a:t>
            </a:r>
            <a:endParaRPr dirty="0"/>
          </a:p>
        </p:txBody>
      </p:sp>
      <p:sp>
        <p:nvSpPr>
          <p:cNvPr id="432" name="Google Shape;432;p33">
            <a:extLst>
              <a:ext uri="{FF2B5EF4-FFF2-40B4-BE49-F238E27FC236}">
                <a16:creationId xmlns:a16="http://schemas.microsoft.com/office/drawing/2014/main" id="{478A9DB5-F02F-2487-05C8-64AE8662656D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92647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FEB</a:t>
            </a:r>
            <a:endParaRPr dirty="0"/>
          </a:p>
        </p:txBody>
      </p:sp>
      <p:sp>
        <p:nvSpPr>
          <p:cNvPr id="433" name="Google Shape;433;p33">
            <a:extLst>
              <a:ext uri="{FF2B5EF4-FFF2-40B4-BE49-F238E27FC236}">
                <a16:creationId xmlns:a16="http://schemas.microsoft.com/office/drawing/2014/main" id="{085A94B0-DDD1-16A2-BA81-CAD7296B3960}"/>
              </a:ext>
            </a:extLst>
          </p:cNvPr>
          <p:cNvSpPr txBox="1">
            <a:spLocks noGrp="1"/>
          </p:cNvSpPr>
          <p:nvPr>
            <p:ph type="subTitle" idx="4"/>
          </p:nvPr>
        </p:nvSpPr>
        <p:spPr>
          <a:xfrm>
            <a:off x="7270794" y="74300"/>
            <a:ext cx="18090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GiveInternshipPlease</a:t>
            </a:r>
            <a:endParaRPr dirty="0"/>
          </a:p>
        </p:txBody>
      </p:sp>
      <p:sp>
        <p:nvSpPr>
          <p:cNvPr id="434" name="Google Shape;434;p33">
            <a:extLst>
              <a:ext uri="{FF2B5EF4-FFF2-40B4-BE49-F238E27FC236}">
                <a16:creationId xmlns:a16="http://schemas.microsoft.com/office/drawing/2014/main" id="{449B891A-217F-6421-4E1A-E5B8507B4D76}"/>
              </a:ext>
            </a:extLst>
          </p:cNvPr>
          <p:cNvSpPr/>
          <p:nvPr/>
        </p:nvSpPr>
        <p:spPr>
          <a:xfrm>
            <a:off x="1058240" y="1635223"/>
            <a:ext cx="170100" cy="170100"/>
          </a:xfrm>
          <a:prstGeom prst="ellipse">
            <a:avLst/>
          </a:prstGeom>
          <a:solidFill>
            <a:srgbClr val="3FCB3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57F984A-231E-F8BD-CDB8-C0BD5A5E42AC}"/>
              </a:ext>
            </a:extLst>
          </p:cNvPr>
          <p:cNvSpPr/>
          <p:nvPr/>
        </p:nvSpPr>
        <p:spPr>
          <a:xfrm>
            <a:off x="4571900" y="1635223"/>
            <a:ext cx="4267300" cy="2617109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75508360"/>
      </p:ext>
    </p:extLst>
  </p:cSld>
  <p:clrMapOvr>
    <a:masterClrMapping/>
  </p:clrMapOvr>
</p:sld>
</file>

<file path=ppt/theme/theme1.xml><?xml version="1.0" encoding="utf-8"?>
<a:theme xmlns:a="http://schemas.openxmlformats.org/drawingml/2006/main" name="Geometric Company Minitheme by Slidesgo">
  <a:themeElements>
    <a:clrScheme name="Simple Light">
      <a:dk1>
        <a:srgbClr val="000000"/>
      </a:dk1>
      <a:lt1>
        <a:srgbClr val="EEEEEE"/>
      </a:lt1>
      <a:dk2>
        <a:srgbClr val="3FCB39"/>
      </a:dk2>
      <a:lt2>
        <a:srgbClr val="33E633"/>
      </a:lt2>
      <a:accent1>
        <a:srgbClr val="35CB35"/>
      </a:accent1>
      <a:accent2>
        <a:srgbClr val="30B230"/>
      </a:accent2>
      <a:accent3>
        <a:srgbClr val="2B9D2B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</TotalTime>
  <Words>823</Words>
  <Application>Microsoft Office PowerPoint</Application>
  <PresentationFormat>On-screen Show (16:9)</PresentationFormat>
  <Paragraphs>234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2" baseType="lpstr">
      <vt:lpstr>Inter SemiBold</vt:lpstr>
      <vt:lpstr>Rubik</vt:lpstr>
      <vt:lpstr>Rubik SemiBold</vt:lpstr>
      <vt:lpstr>Inter</vt:lpstr>
      <vt:lpstr>Rubik Light</vt:lpstr>
      <vt:lpstr>Arial</vt:lpstr>
      <vt:lpstr>Inter Medium</vt:lpstr>
      <vt:lpstr>Rubik Medium</vt:lpstr>
      <vt:lpstr>Geometric Company Minitheme by Slidesgo</vt:lpstr>
      <vt:lpstr>CogniSieve Core</vt:lpstr>
      <vt:lpstr>02</vt:lpstr>
      <vt:lpstr>Introduction</vt:lpstr>
      <vt:lpstr>Problem Statement &amp; Relevance</vt:lpstr>
      <vt:lpstr>The Challenge</vt:lpstr>
      <vt:lpstr>Why It Matters</vt:lpstr>
      <vt:lpstr>Proposed Solution</vt:lpstr>
      <vt:lpstr>Our Solution </vt:lpstr>
      <vt:lpstr>Architecture</vt:lpstr>
      <vt:lpstr>Software Design</vt:lpstr>
      <vt:lpstr>Software Design</vt:lpstr>
      <vt:lpstr>Design Principles</vt:lpstr>
      <vt:lpstr>How It Works</vt:lpstr>
      <vt:lpstr>How It Works</vt:lpstr>
      <vt:lpstr>Feasibility of Solution</vt:lpstr>
      <vt:lpstr>What makes us different?</vt:lpstr>
      <vt:lpstr>Tech Stack and Infrastructure</vt:lpstr>
      <vt:lpstr>Tech Stack and Infrastructure</vt:lpstr>
      <vt:lpstr>Business Impact</vt:lpstr>
      <vt:lpstr>Deployment Focus</vt:lpstr>
      <vt:lpstr>Business Impact</vt:lpstr>
      <vt:lpstr>Our Team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ABIHIMANYU VIPIN (RA2312703010001)</cp:lastModifiedBy>
  <cp:revision>14</cp:revision>
  <dcterms:modified xsi:type="dcterms:W3CDTF">2026-02-17T03:20:54Z</dcterms:modified>
</cp:coreProperties>
</file>